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sldIdLst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80" r:id="rId13"/>
    <p:sldId id="282" r:id="rId14"/>
    <p:sldId id="281" r:id="rId15"/>
    <p:sldId id="270" r:id="rId16"/>
    <p:sldId id="271" r:id="rId17"/>
    <p:sldId id="272" r:id="rId18"/>
    <p:sldId id="273" r:id="rId19"/>
    <p:sldId id="274" r:id="rId20"/>
    <p:sldId id="275" r:id="rId21"/>
    <p:sldId id="283" r:id="rId22"/>
    <p:sldId id="276" r:id="rId23"/>
    <p:sldId id="277" r:id="rId24"/>
    <p:sldId id="278" r:id="rId25"/>
    <p:sldId id="279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0C552-0D93-4177-BB0F-EEB4E1364052}" v="17" dt="2022-05-16T00:00:07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dge Pirates" userId="18a62267-2820-49aa-8d68-b3c4b62bf7e0" providerId="ADAL" clId="{22C0C552-0D93-4177-BB0F-EEB4E1364052}"/>
    <pc:docChg chg="modSld">
      <pc:chgData name="Badge Pirates" userId="18a62267-2820-49aa-8d68-b3c4b62bf7e0" providerId="ADAL" clId="{22C0C552-0D93-4177-BB0F-EEB4E1364052}" dt="2022-05-10T13:40:54.005" v="7"/>
      <pc:docMkLst>
        <pc:docMk/>
      </pc:docMkLst>
      <pc:sldChg chg="modAnim">
        <pc:chgData name="Badge Pirates" userId="18a62267-2820-49aa-8d68-b3c4b62bf7e0" providerId="ADAL" clId="{22C0C552-0D93-4177-BB0F-EEB4E1364052}" dt="2022-05-10T13:39:50.820" v="0"/>
        <pc:sldMkLst>
          <pc:docMk/>
          <pc:sldMk cId="810600686" sldId="270"/>
        </pc:sldMkLst>
      </pc:sldChg>
      <pc:sldChg chg="modAnim">
        <pc:chgData name="Badge Pirates" userId="18a62267-2820-49aa-8d68-b3c4b62bf7e0" providerId="ADAL" clId="{22C0C552-0D93-4177-BB0F-EEB4E1364052}" dt="2022-05-10T13:40:02.335" v="1"/>
        <pc:sldMkLst>
          <pc:docMk/>
          <pc:sldMk cId="2592770795" sldId="271"/>
        </pc:sldMkLst>
      </pc:sldChg>
      <pc:sldChg chg="modAnim">
        <pc:chgData name="Badge Pirates" userId="18a62267-2820-49aa-8d68-b3c4b62bf7e0" providerId="ADAL" clId="{22C0C552-0D93-4177-BB0F-EEB4E1364052}" dt="2022-05-10T13:40:09.700" v="2"/>
        <pc:sldMkLst>
          <pc:docMk/>
          <pc:sldMk cId="676259531" sldId="272"/>
        </pc:sldMkLst>
      </pc:sldChg>
      <pc:sldChg chg="modAnim">
        <pc:chgData name="Badge Pirates" userId="18a62267-2820-49aa-8d68-b3c4b62bf7e0" providerId="ADAL" clId="{22C0C552-0D93-4177-BB0F-EEB4E1364052}" dt="2022-05-10T13:40:17.324" v="3"/>
        <pc:sldMkLst>
          <pc:docMk/>
          <pc:sldMk cId="4256009212" sldId="273"/>
        </pc:sldMkLst>
      </pc:sldChg>
      <pc:sldChg chg="modAnim">
        <pc:chgData name="Badge Pirates" userId="18a62267-2820-49aa-8d68-b3c4b62bf7e0" providerId="ADAL" clId="{22C0C552-0D93-4177-BB0F-EEB4E1364052}" dt="2022-05-10T13:40:28.628" v="4"/>
        <pc:sldMkLst>
          <pc:docMk/>
          <pc:sldMk cId="28104438" sldId="276"/>
        </pc:sldMkLst>
      </pc:sldChg>
      <pc:sldChg chg="modAnim">
        <pc:chgData name="Badge Pirates" userId="18a62267-2820-49aa-8d68-b3c4b62bf7e0" providerId="ADAL" clId="{22C0C552-0D93-4177-BB0F-EEB4E1364052}" dt="2022-05-10T13:40:36.966" v="5"/>
        <pc:sldMkLst>
          <pc:docMk/>
          <pc:sldMk cId="2446504699" sldId="277"/>
        </pc:sldMkLst>
      </pc:sldChg>
      <pc:sldChg chg="modAnim">
        <pc:chgData name="Badge Pirates" userId="18a62267-2820-49aa-8d68-b3c4b62bf7e0" providerId="ADAL" clId="{22C0C552-0D93-4177-BB0F-EEB4E1364052}" dt="2022-05-10T13:40:45.890" v="6"/>
        <pc:sldMkLst>
          <pc:docMk/>
          <pc:sldMk cId="3604634968" sldId="278"/>
        </pc:sldMkLst>
      </pc:sldChg>
      <pc:sldChg chg="modAnim">
        <pc:chgData name="Badge Pirates" userId="18a62267-2820-49aa-8d68-b3c4b62bf7e0" providerId="ADAL" clId="{22C0C552-0D93-4177-BB0F-EEB4E1364052}" dt="2022-05-10T13:40:54.005" v="7"/>
        <pc:sldMkLst>
          <pc:docMk/>
          <pc:sldMk cId="602192883" sldId="279"/>
        </pc:sldMkLst>
      </pc:sldChg>
    </pc:docChg>
  </pc:docChgLst>
  <pc:docChgLst>
    <pc:chgData name="Kevin Bennett" userId="613229ec-3657-4ae4-a72f-1a23b5fc364b" providerId="ADAL" clId="{22C0C552-0D93-4177-BB0F-EEB4E1364052}"/>
    <pc:docChg chg="custSel modSld">
      <pc:chgData name="Kevin Bennett" userId="613229ec-3657-4ae4-a72f-1a23b5fc364b" providerId="ADAL" clId="{22C0C552-0D93-4177-BB0F-EEB4E1364052}" dt="2022-05-16T00:00:14.600" v="69" actId="20577"/>
      <pc:docMkLst>
        <pc:docMk/>
      </pc:docMkLst>
      <pc:sldChg chg="addSp delSp modSp mod delAnim">
        <pc:chgData name="Kevin Bennett" userId="613229ec-3657-4ae4-a72f-1a23b5fc364b" providerId="ADAL" clId="{22C0C552-0D93-4177-BB0F-EEB4E1364052}" dt="2022-05-15T23:52:37.106" v="12" actId="20577"/>
        <pc:sldMkLst>
          <pc:docMk/>
          <pc:sldMk cId="810600686" sldId="270"/>
        </pc:sldMkLst>
        <pc:spChg chg="add mod">
          <ac:chgData name="Kevin Bennett" userId="613229ec-3657-4ae4-a72f-1a23b5fc364b" providerId="ADAL" clId="{22C0C552-0D93-4177-BB0F-EEB4E1364052}" dt="2022-05-15T23:52:37.106" v="12" actId="20577"/>
          <ac:spMkLst>
            <pc:docMk/>
            <pc:sldMk cId="810600686" sldId="270"/>
            <ac:spMk id="3" creationId="{59AE3E16-F2F6-C54E-F792-F0AA3AB1528E}"/>
          </ac:spMkLst>
        </pc:spChg>
        <pc:picChg chg="del">
          <ac:chgData name="Kevin Bennett" userId="613229ec-3657-4ae4-a72f-1a23b5fc364b" providerId="ADAL" clId="{22C0C552-0D93-4177-BB0F-EEB4E1364052}" dt="2022-05-15T23:51:53.121" v="0" actId="21"/>
          <ac:picMkLst>
            <pc:docMk/>
            <pc:sldMk cId="810600686" sldId="270"/>
            <ac:picMk id="6" creationId="{7469EBF3-E244-C023-6EE6-23C8C2D97007}"/>
          </ac:picMkLst>
        </pc:picChg>
      </pc:sldChg>
      <pc:sldChg chg="addSp delSp modSp mod delAnim">
        <pc:chgData name="Kevin Bennett" userId="613229ec-3657-4ae4-a72f-1a23b5fc364b" providerId="ADAL" clId="{22C0C552-0D93-4177-BB0F-EEB4E1364052}" dt="2022-05-15T23:53:20.845" v="16" actId="20577"/>
        <pc:sldMkLst>
          <pc:docMk/>
          <pc:sldMk cId="2592770795" sldId="271"/>
        </pc:sldMkLst>
        <pc:spChg chg="add mod">
          <ac:chgData name="Kevin Bennett" userId="613229ec-3657-4ae4-a72f-1a23b5fc364b" providerId="ADAL" clId="{22C0C552-0D93-4177-BB0F-EEB4E1364052}" dt="2022-05-15T23:53:20.845" v="16" actId="20577"/>
          <ac:spMkLst>
            <pc:docMk/>
            <pc:sldMk cId="2592770795" sldId="271"/>
            <ac:spMk id="5" creationId="{9FA1655C-F66A-3360-9365-DAB05475BF1E}"/>
          </ac:spMkLst>
        </pc:spChg>
        <pc:picChg chg="del">
          <ac:chgData name="Kevin Bennett" userId="613229ec-3657-4ae4-a72f-1a23b5fc364b" providerId="ADAL" clId="{22C0C552-0D93-4177-BB0F-EEB4E1364052}" dt="2022-05-15T23:52:45.959" v="13" actId="478"/>
          <ac:picMkLst>
            <pc:docMk/>
            <pc:sldMk cId="2592770795" sldId="271"/>
            <ac:picMk id="4" creationId="{35F2DF48-467E-8307-932B-3A2CF923A8D0}"/>
          </ac:picMkLst>
        </pc:picChg>
      </pc:sldChg>
      <pc:sldChg chg="addSp delSp modSp mod delAnim">
        <pc:chgData name="Kevin Bennett" userId="613229ec-3657-4ae4-a72f-1a23b5fc364b" providerId="ADAL" clId="{22C0C552-0D93-4177-BB0F-EEB4E1364052}" dt="2022-05-15T23:56:57.798" v="19"/>
        <pc:sldMkLst>
          <pc:docMk/>
          <pc:sldMk cId="676259531" sldId="272"/>
        </pc:sldMkLst>
        <pc:spChg chg="add mod">
          <ac:chgData name="Kevin Bennett" userId="613229ec-3657-4ae4-a72f-1a23b5fc364b" providerId="ADAL" clId="{22C0C552-0D93-4177-BB0F-EEB4E1364052}" dt="2022-05-15T23:56:57.798" v="19"/>
          <ac:spMkLst>
            <pc:docMk/>
            <pc:sldMk cId="676259531" sldId="272"/>
            <ac:spMk id="4" creationId="{09B71989-E04B-FD47-FBDE-9C93BD00DBD1}"/>
          </ac:spMkLst>
        </pc:spChg>
        <pc:picChg chg="del">
          <ac:chgData name="Kevin Bennett" userId="613229ec-3657-4ae4-a72f-1a23b5fc364b" providerId="ADAL" clId="{22C0C552-0D93-4177-BB0F-EEB4E1364052}" dt="2022-05-15T23:53:27.371" v="17" actId="21"/>
          <ac:picMkLst>
            <pc:docMk/>
            <pc:sldMk cId="676259531" sldId="272"/>
            <ac:picMk id="6" creationId="{3232A107-8D28-3D8E-2783-F947EE9BF3B5}"/>
          </ac:picMkLst>
        </pc:picChg>
      </pc:sldChg>
      <pc:sldChg chg="addSp delSp modSp mod delAnim">
        <pc:chgData name="Kevin Bennett" userId="613229ec-3657-4ae4-a72f-1a23b5fc364b" providerId="ADAL" clId="{22C0C552-0D93-4177-BB0F-EEB4E1364052}" dt="2022-05-15T23:57:22.648" v="29" actId="20577"/>
        <pc:sldMkLst>
          <pc:docMk/>
          <pc:sldMk cId="4256009212" sldId="273"/>
        </pc:sldMkLst>
        <pc:spChg chg="add mod">
          <ac:chgData name="Kevin Bennett" userId="613229ec-3657-4ae4-a72f-1a23b5fc364b" providerId="ADAL" clId="{22C0C552-0D93-4177-BB0F-EEB4E1364052}" dt="2022-05-15T23:57:22.648" v="29" actId="20577"/>
          <ac:spMkLst>
            <pc:docMk/>
            <pc:sldMk cId="4256009212" sldId="273"/>
            <ac:spMk id="4" creationId="{5A321DF1-10B5-EEE0-CF75-E37777A57F52}"/>
          </ac:spMkLst>
        </pc:spChg>
        <pc:picChg chg="del">
          <ac:chgData name="Kevin Bennett" userId="613229ec-3657-4ae4-a72f-1a23b5fc364b" providerId="ADAL" clId="{22C0C552-0D93-4177-BB0F-EEB4E1364052}" dt="2022-05-15T23:57:05.754" v="20" actId="21"/>
          <ac:picMkLst>
            <pc:docMk/>
            <pc:sldMk cId="4256009212" sldId="273"/>
            <ac:picMk id="3" creationId="{CEF934C6-F48D-C1B4-35F4-3A3FE7D56468}"/>
          </ac:picMkLst>
        </pc:picChg>
      </pc:sldChg>
      <pc:sldChg chg="addSp delSp modSp mod delAnim">
        <pc:chgData name="Kevin Bennett" userId="613229ec-3657-4ae4-a72f-1a23b5fc364b" providerId="ADAL" clId="{22C0C552-0D93-4177-BB0F-EEB4E1364052}" dt="2022-05-15T23:59:13.392" v="54"/>
        <pc:sldMkLst>
          <pc:docMk/>
          <pc:sldMk cId="28104438" sldId="276"/>
        </pc:sldMkLst>
        <pc:spChg chg="add mod">
          <ac:chgData name="Kevin Bennett" userId="613229ec-3657-4ae4-a72f-1a23b5fc364b" providerId="ADAL" clId="{22C0C552-0D93-4177-BB0F-EEB4E1364052}" dt="2022-05-15T23:59:13.392" v="54"/>
          <ac:spMkLst>
            <pc:docMk/>
            <pc:sldMk cId="28104438" sldId="276"/>
            <ac:spMk id="4" creationId="{9DDCDEC1-9C2A-E306-A271-E8542AED308C}"/>
          </ac:spMkLst>
        </pc:spChg>
        <pc:picChg chg="del">
          <ac:chgData name="Kevin Bennett" userId="613229ec-3657-4ae4-a72f-1a23b5fc364b" providerId="ADAL" clId="{22C0C552-0D93-4177-BB0F-EEB4E1364052}" dt="2022-05-15T23:59:12.830" v="53" actId="478"/>
          <ac:picMkLst>
            <pc:docMk/>
            <pc:sldMk cId="28104438" sldId="276"/>
            <ac:picMk id="6" creationId="{A2A74179-3A31-5A17-2725-D6BA231199E0}"/>
          </ac:picMkLst>
        </pc:picChg>
      </pc:sldChg>
      <pc:sldChg chg="addSp delSp modSp mod delAnim">
        <pc:chgData name="Kevin Bennett" userId="613229ec-3657-4ae4-a72f-1a23b5fc364b" providerId="ADAL" clId="{22C0C552-0D93-4177-BB0F-EEB4E1364052}" dt="2022-05-15T23:59:30.868" v="56"/>
        <pc:sldMkLst>
          <pc:docMk/>
          <pc:sldMk cId="2446504699" sldId="277"/>
        </pc:sldMkLst>
        <pc:spChg chg="add del mod">
          <ac:chgData name="Kevin Bennett" userId="613229ec-3657-4ae4-a72f-1a23b5fc364b" providerId="ADAL" clId="{22C0C552-0D93-4177-BB0F-EEB4E1364052}" dt="2022-05-15T23:59:29.701" v="55" actId="478"/>
          <ac:spMkLst>
            <pc:docMk/>
            <pc:sldMk cId="2446504699" sldId="277"/>
            <ac:spMk id="4" creationId="{9E866F27-B2D4-2592-6954-D0E501442B40}"/>
          </ac:spMkLst>
        </pc:spChg>
        <pc:spChg chg="add mod">
          <ac:chgData name="Kevin Bennett" userId="613229ec-3657-4ae4-a72f-1a23b5fc364b" providerId="ADAL" clId="{22C0C552-0D93-4177-BB0F-EEB4E1364052}" dt="2022-05-15T23:59:30.868" v="56"/>
          <ac:spMkLst>
            <pc:docMk/>
            <pc:sldMk cId="2446504699" sldId="277"/>
            <ac:spMk id="5" creationId="{20911036-7F35-A6FA-270F-E5F3DB351DFC}"/>
          </ac:spMkLst>
        </pc:spChg>
        <pc:picChg chg="del">
          <ac:chgData name="Kevin Bennett" userId="613229ec-3657-4ae4-a72f-1a23b5fc364b" providerId="ADAL" clId="{22C0C552-0D93-4177-BB0F-EEB4E1364052}" dt="2022-05-15T23:58:01.573" v="30" actId="21"/>
          <ac:picMkLst>
            <pc:docMk/>
            <pc:sldMk cId="2446504699" sldId="277"/>
            <ac:picMk id="6" creationId="{A26EF4CF-9124-ED14-0764-A741924E6ED8}"/>
          </ac:picMkLst>
        </pc:picChg>
      </pc:sldChg>
      <pc:sldChg chg="addSp delSp modSp mod delAnim">
        <pc:chgData name="Kevin Bennett" userId="613229ec-3657-4ae4-a72f-1a23b5fc364b" providerId="ADAL" clId="{22C0C552-0D93-4177-BB0F-EEB4E1364052}" dt="2022-05-15T23:59:55.036" v="57"/>
        <pc:sldMkLst>
          <pc:docMk/>
          <pc:sldMk cId="3604634968" sldId="278"/>
        </pc:sldMkLst>
        <pc:spChg chg="add mod">
          <ac:chgData name="Kevin Bennett" userId="613229ec-3657-4ae4-a72f-1a23b5fc364b" providerId="ADAL" clId="{22C0C552-0D93-4177-BB0F-EEB4E1364052}" dt="2022-05-15T23:59:55.036" v="57"/>
          <ac:spMkLst>
            <pc:docMk/>
            <pc:sldMk cId="3604634968" sldId="278"/>
            <ac:spMk id="4" creationId="{879817FF-9FB9-EE4D-256E-185797D8E1C5}"/>
          </ac:spMkLst>
        </pc:spChg>
        <pc:picChg chg="del">
          <ac:chgData name="Kevin Bennett" userId="613229ec-3657-4ae4-a72f-1a23b5fc364b" providerId="ADAL" clId="{22C0C552-0D93-4177-BB0F-EEB4E1364052}" dt="2022-05-15T23:58:35.971" v="33" actId="478"/>
          <ac:picMkLst>
            <pc:docMk/>
            <pc:sldMk cId="3604634968" sldId="278"/>
            <ac:picMk id="6" creationId="{7654C95C-9C6B-758D-2302-A6D03B2A8D23}"/>
          </ac:picMkLst>
        </pc:picChg>
      </pc:sldChg>
      <pc:sldChg chg="addSp delSp modSp mod delAnim">
        <pc:chgData name="Kevin Bennett" userId="613229ec-3657-4ae4-a72f-1a23b5fc364b" providerId="ADAL" clId="{22C0C552-0D93-4177-BB0F-EEB4E1364052}" dt="2022-05-16T00:00:14.600" v="69" actId="20577"/>
        <pc:sldMkLst>
          <pc:docMk/>
          <pc:sldMk cId="602192883" sldId="279"/>
        </pc:sldMkLst>
        <pc:spChg chg="add mod">
          <ac:chgData name="Kevin Bennett" userId="613229ec-3657-4ae4-a72f-1a23b5fc364b" providerId="ADAL" clId="{22C0C552-0D93-4177-BB0F-EEB4E1364052}" dt="2022-05-16T00:00:14.600" v="69" actId="20577"/>
          <ac:spMkLst>
            <pc:docMk/>
            <pc:sldMk cId="602192883" sldId="279"/>
            <ac:spMk id="7" creationId="{07843685-349A-D91E-6DDE-8E5A520102BF}"/>
          </ac:spMkLst>
        </pc:spChg>
        <pc:picChg chg="del">
          <ac:chgData name="Kevin Bennett" userId="613229ec-3657-4ae4-a72f-1a23b5fc364b" providerId="ADAL" clId="{22C0C552-0D93-4177-BB0F-EEB4E1364052}" dt="2022-05-15T23:59:59.621" v="58" actId="478"/>
          <ac:picMkLst>
            <pc:docMk/>
            <pc:sldMk cId="602192883" sldId="279"/>
            <ac:picMk id="6" creationId="{E9184F9F-4CA4-1289-8F0E-204DB5603775}"/>
          </ac:picMkLst>
        </pc:picChg>
      </pc:sldChg>
    </pc:docChg>
  </pc:docChgLst>
  <pc:docChgLst>
    <pc:chgData name="Kevin Bennett" userId="613229ec-3657-4ae4-a72f-1a23b5fc364b" providerId="ADAL" clId="{26CF8316-9D62-45ED-BF10-349E9A9C1569}"/>
    <pc:docChg chg="custSel addSld modSld">
      <pc:chgData name="Kevin Bennett" userId="613229ec-3657-4ae4-a72f-1a23b5fc364b" providerId="ADAL" clId="{26CF8316-9D62-45ED-BF10-349E9A9C1569}" dt="2022-05-06T01:09:55.902" v="814" actId="14100"/>
      <pc:docMkLst>
        <pc:docMk/>
      </pc:docMkLst>
      <pc:sldChg chg="modSp mod">
        <pc:chgData name="Kevin Bennett" userId="613229ec-3657-4ae4-a72f-1a23b5fc364b" providerId="ADAL" clId="{26CF8316-9D62-45ED-BF10-349E9A9C1569}" dt="2022-05-06T01:05:37.463" v="759" actId="20577"/>
        <pc:sldMkLst>
          <pc:docMk/>
          <pc:sldMk cId="1094849372" sldId="262"/>
        </pc:sldMkLst>
        <pc:spChg chg="mod">
          <ac:chgData name="Kevin Bennett" userId="613229ec-3657-4ae4-a72f-1a23b5fc364b" providerId="ADAL" clId="{26CF8316-9D62-45ED-BF10-349E9A9C1569}" dt="2022-05-06T01:05:37.463" v="759" actId="20577"/>
          <ac:spMkLst>
            <pc:docMk/>
            <pc:sldMk cId="1094849372" sldId="262"/>
            <ac:spMk id="3" creationId="{78399AB7-9E36-4EAD-B44A-9E0CEA24AACE}"/>
          </ac:spMkLst>
        </pc:spChg>
      </pc:sldChg>
      <pc:sldChg chg="modSp mod">
        <pc:chgData name="Kevin Bennett" userId="613229ec-3657-4ae4-a72f-1a23b5fc364b" providerId="ADAL" clId="{26CF8316-9D62-45ED-BF10-349E9A9C1569}" dt="2022-05-06T01:09:55.902" v="814" actId="14100"/>
        <pc:sldMkLst>
          <pc:docMk/>
          <pc:sldMk cId="3824245526" sldId="264"/>
        </pc:sldMkLst>
        <pc:spChg chg="mod">
          <ac:chgData name="Kevin Bennett" userId="613229ec-3657-4ae4-a72f-1a23b5fc364b" providerId="ADAL" clId="{26CF8316-9D62-45ED-BF10-349E9A9C1569}" dt="2022-05-06T01:09:55.902" v="814" actId="14100"/>
          <ac:spMkLst>
            <pc:docMk/>
            <pc:sldMk cId="3824245526" sldId="264"/>
            <ac:spMk id="3" creationId="{A0BDA110-1534-4219-819A-9DC3B903DBFD}"/>
          </ac:spMkLst>
        </pc:spChg>
      </pc:sldChg>
      <pc:sldChg chg="modSp">
        <pc:chgData name="Kevin Bennett" userId="613229ec-3657-4ae4-a72f-1a23b5fc364b" providerId="ADAL" clId="{26CF8316-9D62-45ED-BF10-349E9A9C1569}" dt="2022-05-06T01:06:54.710" v="771" actId="20577"/>
        <pc:sldMkLst>
          <pc:docMk/>
          <pc:sldMk cId="2159857947" sldId="268"/>
        </pc:sldMkLst>
        <pc:spChg chg="mod">
          <ac:chgData name="Kevin Bennett" userId="613229ec-3657-4ae4-a72f-1a23b5fc364b" providerId="ADAL" clId="{26CF8316-9D62-45ED-BF10-349E9A9C1569}" dt="2022-05-06T01:06:54.710" v="771" actId="20577"/>
          <ac:spMkLst>
            <pc:docMk/>
            <pc:sldMk cId="2159857947" sldId="268"/>
            <ac:spMk id="2" creationId="{0A6BCF94-F108-4D92-8C4F-CD9273947A31}"/>
          </ac:spMkLst>
        </pc:spChg>
      </pc:sldChg>
      <pc:sldChg chg="modSp mod modAnim">
        <pc:chgData name="Kevin Bennett" userId="613229ec-3657-4ae4-a72f-1a23b5fc364b" providerId="ADAL" clId="{26CF8316-9D62-45ED-BF10-349E9A9C1569}" dt="2022-05-06T00:35:50.911" v="268" actId="1076"/>
        <pc:sldMkLst>
          <pc:docMk/>
          <pc:sldMk cId="810600686" sldId="270"/>
        </pc:sldMkLst>
        <pc:spChg chg="mod">
          <ac:chgData name="Kevin Bennett" userId="613229ec-3657-4ae4-a72f-1a23b5fc364b" providerId="ADAL" clId="{26CF8316-9D62-45ED-BF10-349E9A9C1569}" dt="2022-05-06T00:35:50.911" v="268" actId="1076"/>
          <ac:spMkLst>
            <pc:docMk/>
            <pc:sldMk cId="810600686" sldId="270"/>
            <ac:spMk id="2" creationId="{E9494A24-1D8C-4532-9C36-6759A12F0B7C}"/>
          </ac:spMkLst>
        </pc:spChg>
        <pc:picChg chg="mod">
          <ac:chgData name="Kevin Bennett" userId="613229ec-3657-4ae4-a72f-1a23b5fc364b" providerId="ADAL" clId="{26CF8316-9D62-45ED-BF10-349E9A9C1569}" dt="2022-05-05T23:54:45.359" v="10" actId="14100"/>
          <ac:picMkLst>
            <pc:docMk/>
            <pc:sldMk cId="810600686" sldId="270"/>
            <ac:picMk id="6" creationId="{7469EBF3-E244-C023-6EE6-23C8C2D97007}"/>
          </ac:picMkLst>
        </pc:picChg>
      </pc:sldChg>
      <pc:sldChg chg="modSp mod">
        <pc:chgData name="Kevin Bennett" userId="613229ec-3657-4ae4-a72f-1a23b5fc364b" providerId="ADAL" clId="{26CF8316-9D62-45ED-BF10-349E9A9C1569}" dt="2022-05-06T00:36:02.410" v="270" actId="1076"/>
        <pc:sldMkLst>
          <pc:docMk/>
          <pc:sldMk cId="2592770795" sldId="271"/>
        </pc:sldMkLst>
        <pc:spChg chg="mod">
          <ac:chgData name="Kevin Bennett" userId="613229ec-3657-4ae4-a72f-1a23b5fc364b" providerId="ADAL" clId="{26CF8316-9D62-45ED-BF10-349E9A9C1569}" dt="2022-05-06T00:36:02.410" v="270" actId="1076"/>
          <ac:spMkLst>
            <pc:docMk/>
            <pc:sldMk cId="2592770795" sldId="271"/>
            <ac:spMk id="2" creationId="{550B43A4-5623-4528-A421-9EB792F661BF}"/>
          </ac:spMkLst>
        </pc:spChg>
      </pc:sldChg>
      <pc:sldChg chg="addSp delSp modSp mod modAnim">
        <pc:chgData name="Kevin Bennett" userId="613229ec-3657-4ae4-a72f-1a23b5fc364b" providerId="ADAL" clId="{26CF8316-9D62-45ED-BF10-349E9A9C1569}" dt="2022-05-06T00:36:10.511" v="271" actId="1076"/>
        <pc:sldMkLst>
          <pc:docMk/>
          <pc:sldMk cId="676259531" sldId="272"/>
        </pc:sldMkLst>
        <pc:spChg chg="mod">
          <ac:chgData name="Kevin Bennett" userId="613229ec-3657-4ae4-a72f-1a23b5fc364b" providerId="ADAL" clId="{26CF8316-9D62-45ED-BF10-349E9A9C1569}" dt="2022-05-06T00:36:10.511" v="271" actId="1076"/>
          <ac:spMkLst>
            <pc:docMk/>
            <pc:sldMk cId="676259531" sldId="272"/>
            <ac:spMk id="2" creationId="{2CB7FFC6-5405-42A2-8AD9-A0266C208EFB}"/>
          </ac:spMkLst>
        </pc:spChg>
        <pc:spChg chg="del">
          <ac:chgData name="Kevin Bennett" userId="613229ec-3657-4ae4-a72f-1a23b5fc364b" providerId="ADAL" clId="{26CF8316-9D62-45ED-BF10-349E9A9C1569}" dt="2022-05-05T23:53:01.421" v="0" actId="478"/>
          <ac:spMkLst>
            <pc:docMk/>
            <pc:sldMk cId="676259531" sldId="272"/>
            <ac:spMk id="3" creationId="{4F0EA0FD-4C11-4BAF-8AA2-2F849A625BFD}"/>
          </ac:spMkLst>
        </pc:spChg>
        <pc:spChg chg="add del mod">
          <ac:chgData name="Kevin Bennett" userId="613229ec-3657-4ae4-a72f-1a23b5fc364b" providerId="ADAL" clId="{26CF8316-9D62-45ED-BF10-349E9A9C1569}" dt="2022-05-05T23:53:05.152" v="1" actId="478"/>
          <ac:spMkLst>
            <pc:docMk/>
            <pc:sldMk cId="676259531" sldId="272"/>
            <ac:spMk id="5" creationId="{6743A07B-2BAE-B33B-CC04-F7370A7286E7}"/>
          </ac:spMkLst>
        </pc:spChg>
        <pc:picChg chg="add mod">
          <ac:chgData name="Kevin Bennett" userId="613229ec-3657-4ae4-a72f-1a23b5fc364b" providerId="ADAL" clId="{26CF8316-9D62-45ED-BF10-349E9A9C1569}" dt="2022-05-05T23:53:30.993" v="3" actId="1076"/>
          <ac:picMkLst>
            <pc:docMk/>
            <pc:sldMk cId="676259531" sldId="272"/>
            <ac:picMk id="6" creationId="{3232A107-8D28-3D8E-2783-F947EE9BF3B5}"/>
          </ac:picMkLst>
        </pc:picChg>
      </pc:sldChg>
      <pc:sldChg chg="addSp modSp mod modAnim">
        <pc:chgData name="Kevin Bennett" userId="613229ec-3657-4ae4-a72f-1a23b5fc364b" providerId="ADAL" clId="{26CF8316-9D62-45ED-BF10-349E9A9C1569}" dt="2022-05-06T00:36:20.500" v="273" actId="1076"/>
        <pc:sldMkLst>
          <pc:docMk/>
          <pc:sldMk cId="4256009212" sldId="273"/>
        </pc:sldMkLst>
        <pc:spChg chg="mod">
          <ac:chgData name="Kevin Bennett" userId="613229ec-3657-4ae4-a72f-1a23b5fc364b" providerId="ADAL" clId="{26CF8316-9D62-45ED-BF10-349E9A9C1569}" dt="2022-05-06T00:36:20.500" v="273" actId="1076"/>
          <ac:spMkLst>
            <pc:docMk/>
            <pc:sldMk cId="4256009212" sldId="273"/>
            <ac:spMk id="2" creationId="{2916B034-B210-46A3-A193-3C30081D1EAC}"/>
          </ac:spMkLst>
        </pc:spChg>
        <pc:picChg chg="add mod">
          <ac:chgData name="Kevin Bennett" userId="613229ec-3657-4ae4-a72f-1a23b5fc364b" providerId="ADAL" clId="{26CF8316-9D62-45ED-BF10-349E9A9C1569}" dt="2022-05-05T23:54:20.900" v="8" actId="1076"/>
          <ac:picMkLst>
            <pc:docMk/>
            <pc:sldMk cId="4256009212" sldId="273"/>
            <ac:picMk id="3" creationId="{CEF934C6-F48D-C1B4-35F4-3A3FE7D56468}"/>
          </ac:picMkLst>
        </pc:picChg>
      </pc:sldChg>
      <pc:sldChg chg="modSp">
        <pc:chgData name="Kevin Bennett" userId="613229ec-3657-4ae4-a72f-1a23b5fc364b" providerId="ADAL" clId="{26CF8316-9D62-45ED-BF10-349E9A9C1569}" dt="2022-05-06T00:06:14.678" v="29" actId="20577"/>
        <pc:sldMkLst>
          <pc:docMk/>
          <pc:sldMk cId="4085322858" sldId="274"/>
        </pc:sldMkLst>
        <pc:spChg chg="mod">
          <ac:chgData name="Kevin Bennett" userId="613229ec-3657-4ae4-a72f-1a23b5fc364b" providerId="ADAL" clId="{26CF8316-9D62-45ED-BF10-349E9A9C1569}" dt="2022-05-06T00:06:14.678" v="29" actId="20577"/>
          <ac:spMkLst>
            <pc:docMk/>
            <pc:sldMk cId="4085322858" sldId="274"/>
            <ac:spMk id="2" creationId="{0A6BCF94-F108-4D92-8C4F-CD9273947A31}"/>
          </ac:spMkLst>
        </pc:spChg>
      </pc:sldChg>
      <pc:sldChg chg="addSp delSp modSp mod modAnim">
        <pc:chgData name="Kevin Bennett" userId="613229ec-3657-4ae4-a72f-1a23b5fc364b" providerId="ADAL" clId="{26CF8316-9D62-45ED-BF10-349E9A9C1569}" dt="2022-05-06T00:34:08.739" v="253"/>
        <pc:sldMkLst>
          <pc:docMk/>
          <pc:sldMk cId="3297085415" sldId="275"/>
        </pc:sldMkLst>
        <pc:spChg chg="mod">
          <ac:chgData name="Kevin Bennett" userId="613229ec-3657-4ae4-a72f-1a23b5fc364b" providerId="ADAL" clId="{26CF8316-9D62-45ED-BF10-349E9A9C1569}" dt="2022-05-06T00:05:53.293" v="23" actId="20577"/>
          <ac:spMkLst>
            <pc:docMk/>
            <pc:sldMk cId="3297085415" sldId="275"/>
            <ac:spMk id="2" creationId="{F4C6770B-736F-4259-A353-6E1D336CD1F0}"/>
          </ac:spMkLst>
        </pc:spChg>
        <pc:spChg chg="del">
          <ac:chgData name="Kevin Bennett" userId="613229ec-3657-4ae4-a72f-1a23b5fc364b" providerId="ADAL" clId="{26CF8316-9D62-45ED-BF10-349E9A9C1569}" dt="2022-05-05T23:55:28.593" v="12" actId="478"/>
          <ac:spMkLst>
            <pc:docMk/>
            <pc:sldMk cId="3297085415" sldId="275"/>
            <ac:spMk id="3" creationId="{89CE7136-8C70-4986-880B-E6FD9B2AFDCB}"/>
          </ac:spMkLst>
        </pc:spChg>
        <pc:spChg chg="add mod">
          <ac:chgData name="Kevin Bennett" userId="613229ec-3657-4ae4-a72f-1a23b5fc364b" providerId="ADAL" clId="{26CF8316-9D62-45ED-BF10-349E9A9C1569}" dt="2022-05-06T00:33:20.561" v="245" actId="14861"/>
          <ac:spMkLst>
            <pc:docMk/>
            <pc:sldMk cId="3297085415" sldId="275"/>
            <ac:spMk id="6" creationId="{4E71E4B1-9EBC-6CB6-B571-EAFE7BA1C012}"/>
          </ac:spMkLst>
        </pc:spChg>
        <pc:spChg chg="add mod">
          <ac:chgData name="Kevin Bennett" userId="613229ec-3657-4ae4-a72f-1a23b5fc364b" providerId="ADAL" clId="{26CF8316-9D62-45ED-BF10-349E9A9C1569}" dt="2022-05-06T00:33:50.304" v="251" actId="14100"/>
          <ac:spMkLst>
            <pc:docMk/>
            <pc:sldMk cId="3297085415" sldId="275"/>
            <ac:spMk id="7" creationId="{2FD14E13-958C-1C2E-B785-45FB8B91080C}"/>
          </ac:spMkLst>
        </pc:spChg>
        <pc:picChg chg="add mod">
          <ac:chgData name="Kevin Bennett" userId="613229ec-3657-4ae4-a72f-1a23b5fc364b" providerId="ADAL" clId="{26CF8316-9D62-45ED-BF10-349E9A9C1569}" dt="2022-05-06T00:05:37.854" v="14" actId="1076"/>
          <ac:picMkLst>
            <pc:docMk/>
            <pc:sldMk cId="3297085415" sldId="275"/>
            <ac:picMk id="5" creationId="{761F263E-28D9-4524-057A-B71156E7FD0C}"/>
          </ac:picMkLst>
        </pc:picChg>
      </pc:sldChg>
      <pc:sldChg chg="addSp delSp modSp mod modAnim">
        <pc:chgData name="Kevin Bennett" userId="613229ec-3657-4ae4-a72f-1a23b5fc364b" providerId="ADAL" clId="{26CF8316-9D62-45ED-BF10-349E9A9C1569}" dt="2022-05-06T00:43:04.300" v="286"/>
        <pc:sldMkLst>
          <pc:docMk/>
          <pc:sldMk cId="28104438" sldId="276"/>
        </pc:sldMkLst>
        <pc:spChg chg="mod">
          <ac:chgData name="Kevin Bennett" userId="613229ec-3657-4ae4-a72f-1a23b5fc364b" providerId="ADAL" clId="{26CF8316-9D62-45ED-BF10-349E9A9C1569}" dt="2022-05-06T00:35:21.745" v="267" actId="1076"/>
          <ac:spMkLst>
            <pc:docMk/>
            <pc:sldMk cId="28104438" sldId="276"/>
            <ac:spMk id="2" creationId="{547F2751-2EA3-4B21-B52A-29B44FEC5623}"/>
          </ac:spMkLst>
        </pc:spChg>
        <pc:spChg chg="del">
          <ac:chgData name="Kevin Bennett" userId="613229ec-3657-4ae4-a72f-1a23b5fc364b" providerId="ADAL" clId="{26CF8316-9D62-45ED-BF10-349E9A9C1569}" dt="2022-05-06T00:34:27.309" v="257" actId="478"/>
          <ac:spMkLst>
            <pc:docMk/>
            <pc:sldMk cId="28104438" sldId="276"/>
            <ac:spMk id="3" creationId="{521627B9-1DE0-4552-8C5A-CAACBB0F5D28}"/>
          </ac:spMkLst>
        </pc:spChg>
        <pc:spChg chg="add del mod">
          <ac:chgData name="Kevin Bennett" userId="613229ec-3657-4ae4-a72f-1a23b5fc364b" providerId="ADAL" clId="{26CF8316-9D62-45ED-BF10-349E9A9C1569}" dt="2022-05-06T00:34:29.615" v="258" actId="478"/>
          <ac:spMkLst>
            <pc:docMk/>
            <pc:sldMk cId="28104438" sldId="276"/>
            <ac:spMk id="5" creationId="{DBEA75C4-681C-DA70-D4FF-F20310866752}"/>
          </ac:spMkLst>
        </pc:spChg>
        <pc:picChg chg="add mod">
          <ac:chgData name="Kevin Bennett" userId="613229ec-3657-4ae4-a72f-1a23b5fc364b" providerId="ADAL" clId="{26CF8316-9D62-45ED-BF10-349E9A9C1569}" dt="2022-05-06T00:42:57.233" v="285" actId="14100"/>
          <ac:picMkLst>
            <pc:docMk/>
            <pc:sldMk cId="28104438" sldId="276"/>
            <ac:picMk id="6" creationId="{A2A74179-3A31-5A17-2725-D6BA231199E0}"/>
          </ac:picMkLst>
        </pc:picChg>
      </pc:sldChg>
      <pc:sldChg chg="addSp delSp modSp mod modAnim">
        <pc:chgData name="Kevin Bennett" userId="613229ec-3657-4ae4-a72f-1a23b5fc364b" providerId="ADAL" clId="{26CF8316-9D62-45ED-BF10-349E9A9C1569}" dt="2022-05-06T00:47:55.433" v="291"/>
        <pc:sldMkLst>
          <pc:docMk/>
          <pc:sldMk cId="2446504699" sldId="277"/>
        </pc:sldMkLst>
        <pc:spChg chg="mod">
          <ac:chgData name="Kevin Bennett" userId="613229ec-3657-4ae4-a72f-1a23b5fc364b" providerId="ADAL" clId="{26CF8316-9D62-45ED-BF10-349E9A9C1569}" dt="2022-05-06T00:47:46.870" v="289" actId="14100"/>
          <ac:spMkLst>
            <pc:docMk/>
            <pc:sldMk cId="2446504699" sldId="277"/>
            <ac:spMk id="2" creationId="{F7230A62-4F97-44F7-9464-203FAAD3336A}"/>
          </ac:spMkLst>
        </pc:spChg>
        <pc:spChg chg="del">
          <ac:chgData name="Kevin Bennett" userId="613229ec-3657-4ae4-a72f-1a23b5fc364b" providerId="ADAL" clId="{26CF8316-9D62-45ED-BF10-349E9A9C1569}" dt="2022-05-06T00:34:38.319" v="259" actId="478"/>
          <ac:spMkLst>
            <pc:docMk/>
            <pc:sldMk cId="2446504699" sldId="277"/>
            <ac:spMk id="3" creationId="{5305E43E-E30E-44C4-952D-44FD8FAAC750}"/>
          </ac:spMkLst>
        </pc:spChg>
        <pc:spChg chg="add del mod">
          <ac:chgData name="Kevin Bennett" userId="613229ec-3657-4ae4-a72f-1a23b5fc364b" providerId="ADAL" clId="{26CF8316-9D62-45ED-BF10-349E9A9C1569}" dt="2022-05-06T00:34:40.622" v="260" actId="478"/>
          <ac:spMkLst>
            <pc:docMk/>
            <pc:sldMk cId="2446504699" sldId="277"/>
            <ac:spMk id="5" creationId="{4188AD4C-B0A6-8ED3-1D10-3BC69A37B16C}"/>
          </ac:spMkLst>
        </pc:spChg>
        <pc:picChg chg="add mod">
          <ac:chgData name="Kevin Bennett" userId="613229ec-3657-4ae4-a72f-1a23b5fc364b" providerId="ADAL" clId="{26CF8316-9D62-45ED-BF10-349E9A9C1569}" dt="2022-05-06T00:47:50.920" v="290" actId="14100"/>
          <ac:picMkLst>
            <pc:docMk/>
            <pc:sldMk cId="2446504699" sldId="277"/>
            <ac:picMk id="6" creationId="{A26EF4CF-9124-ED14-0764-A741924E6ED8}"/>
          </ac:picMkLst>
        </pc:picChg>
      </pc:sldChg>
      <pc:sldChg chg="addSp delSp modSp mod modAnim">
        <pc:chgData name="Kevin Bennett" userId="613229ec-3657-4ae4-a72f-1a23b5fc364b" providerId="ADAL" clId="{26CF8316-9D62-45ED-BF10-349E9A9C1569}" dt="2022-05-06T00:54:25.124" v="295"/>
        <pc:sldMkLst>
          <pc:docMk/>
          <pc:sldMk cId="3604634968" sldId="278"/>
        </pc:sldMkLst>
        <pc:spChg chg="mod">
          <ac:chgData name="Kevin Bennett" userId="613229ec-3657-4ae4-a72f-1a23b5fc364b" providerId="ADAL" clId="{26CF8316-9D62-45ED-BF10-349E9A9C1569}" dt="2022-05-06T00:35:03.278" v="264" actId="1076"/>
          <ac:spMkLst>
            <pc:docMk/>
            <pc:sldMk cId="3604634968" sldId="278"/>
            <ac:spMk id="2" creationId="{8BEBDDF0-7783-4AA6-BBBB-C60B145EEA50}"/>
          </ac:spMkLst>
        </pc:spChg>
        <pc:spChg chg="del">
          <ac:chgData name="Kevin Bennett" userId="613229ec-3657-4ae4-a72f-1a23b5fc364b" providerId="ADAL" clId="{26CF8316-9D62-45ED-BF10-349E9A9C1569}" dt="2022-05-06T00:34:51.062" v="261" actId="478"/>
          <ac:spMkLst>
            <pc:docMk/>
            <pc:sldMk cId="3604634968" sldId="278"/>
            <ac:spMk id="3" creationId="{BD786862-5857-40DC-90F7-4F69AC0CBD5F}"/>
          </ac:spMkLst>
        </pc:spChg>
        <pc:spChg chg="add del mod">
          <ac:chgData name="Kevin Bennett" userId="613229ec-3657-4ae4-a72f-1a23b5fc364b" providerId="ADAL" clId="{26CF8316-9D62-45ED-BF10-349E9A9C1569}" dt="2022-05-06T00:34:53.315" v="262" actId="478"/>
          <ac:spMkLst>
            <pc:docMk/>
            <pc:sldMk cId="3604634968" sldId="278"/>
            <ac:spMk id="5" creationId="{EDC1C615-2FBC-E0A2-0281-392492350899}"/>
          </ac:spMkLst>
        </pc:spChg>
        <pc:picChg chg="add mod">
          <ac:chgData name="Kevin Bennett" userId="613229ec-3657-4ae4-a72f-1a23b5fc364b" providerId="ADAL" clId="{26CF8316-9D62-45ED-BF10-349E9A9C1569}" dt="2022-05-06T00:54:11.812" v="294" actId="1076"/>
          <ac:picMkLst>
            <pc:docMk/>
            <pc:sldMk cId="3604634968" sldId="278"/>
            <ac:picMk id="6" creationId="{7654C95C-9C6B-758D-2302-A6D03B2A8D23}"/>
          </ac:picMkLst>
        </pc:picChg>
      </pc:sldChg>
      <pc:sldChg chg="addSp delSp modSp mod modAnim">
        <pc:chgData name="Kevin Bennett" userId="613229ec-3657-4ae4-a72f-1a23b5fc364b" providerId="ADAL" clId="{26CF8316-9D62-45ED-BF10-349E9A9C1569}" dt="2022-05-06T01:07:59.112" v="799"/>
        <pc:sldMkLst>
          <pc:docMk/>
          <pc:sldMk cId="602192883" sldId="279"/>
        </pc:sldMkLst>
        <pc:spChg chg="mod">
          <ac:chgData name="Kevin Bennett" userId="613229ec-3657-4ae4-a72f-1a23b5fc364b" providerId="ADAL" clId="{26CF8316-9D62-45ED-BF10-349E9A9C1569}" dt="2022-05-06T00:54:46.194" v="305" actId="1076"/>
          <ac:spMkLst>
            <pc:docMk/>
            <pc:sldMk cId="602192883" sldId="279"/>
            <ac:spMk id="2" creationId="{0FFBF9AE-D890-433B-B071-7D29FBE370D8}"/>
          </ac:spMkLst>
        </pc:spChg>
        <pc:spChg chg="del">
          <ac:chgData name="Kevin Bennett" userId="613229ec-3657-4ae4-a72f-1a23b5fc364b" providerId="ADAL" clId="{26CF8316-9D62-45ED-BF10-349E9A9C1569}" dt="2022-05-06T00:54:35.672" v="303" actId="478"/>
          <ac:spMkLst>
            <pc:docMk/>
            <pc:sldMk cId="602192883" sldId="279"/>
            <ac:spMk id="3" creationId="{0E27970E-06B1-4D52-AD52-6291D4731529}"/>
          </ac:spMkLst>
        </pc:spChg>
        <pc:picChg chg="add mod ord">
          <ac:chgData name="Kevin Bennett" userId="613229ec-3657-4ae4-a72f-1a23b5fc364b" providerId="ADAL" clId="{26CF8316-9D62-45ED-BF10-349E9A9C1569}" dt="2022-05-06T00:58:05.883" v="317" actId="1076"/>
          <ac:picMkLst>
            <pc:docMk/>
            <pc:sldMk cId="602192883" sldId="279"/>
            <ac:picMk id="5" creationId="{CD2A93A6-80AE-0EA2-7336-1266497D59BE}"/>
          </ac:picMkLst>
        </pc:picChg>
        <pc:picChg chg="add mod">
          <ac:chgData name="Kevin Bennett" userId="613229ec-3657-4ae4-a72f-1a23b5fc364b" providerId="ADAL" clId="{26CF8316-9D62-45ED-BF10-349E9A9C1569}" dt="2022-05-06T00:57:48.142" v="314" actId="1076"/>
          <ac:picMkLst>
            <pc:docMk/>
            <pc:sldMk cId="602192883" sldId="279"/>
            <ac:picMk id="6" creationId="{E9184F9F-4CA4-1289-8F0E-204DB5603775}"/>
          </ac:picMkLst>
        </pc:picChg>
      </pc:sldChg>
      <pc:sldChg chg="modSp mod">
        <pc:chgData name="Kevin Bennett" userId="613229ec-3657-4ae4-a72f-1a23b5fc364b" providerId="ADAL" clId="{26CF8316-9D62-45ED-BF10-349E9A9C1569}" dt="2022-05-06T00:37:31.043" v="282" actId="1076"/>
        <pc:sldMkLst>
          <pc:docMk/>
          <pc:sldMk cId="3091666148" sldId="280"/>
        </pc:sldMkLst>
        <pc:spChg chg="mod">
          <ac:chgData name="Kevin Bennett" userId="613229ec-3657-4ae4-a72f-1a23b5fc364b" providerId="ADAL" clId="{26CF8316-9D62-45ED-BF10-349E9A9C1569}" dt="2022-05-06T00:37:31.043" v="282" actId="1076"/>
          <ac:spMkLst>
            <pc:docMk/>
            <pc:sldMk cId="3091666148" sldId="280"/>
            <ac:spMk id="2" creationId="{459F0095-C3E4-4B2A-AD04-313C2F216A00}"/>
          </ac:spMkLst>
        </pc:spChg>
        <pc:spChg chg="mod">
          <ac:chgData name="Kevin Bennett" userId="613229ec-3657-4ae4-a72f-1a23b5fc364b" providerId="ADAL" clId="{26CF8316-9D62-45ED-BF10-349E9A9C1569}" dt="2022-05-06T00:37:23.257" v="280" actId="1076"/>
          <ac:spMkLst>
            <pc:docMk/>
            <pc:sldMk cId="3091666148" sldId="280"/>
            <ac:spMk id="8" creationId="{657903D0-2D9C-99C5-2238-9D176E316950}"/>
          </ac:spMkLst>
        </pc:spChg>
        <pc:spChg chg="mod">
          <ac:chgData name="Kevin Bennett" userId="613229ec-3657-4ae4-a72f-1a23b5fc364b" providerId="ADAL" clId="{26CF8316-9D62-45ED-BF10-349E9A9C1569}" dt="2022-05-06T00:37:20.996" v="279" actId="1076"/>
          <ac:spMkLst>
            <pc:docMk/>
            <pc:sldMk cId="3091666148" sldId="280"/>
            <ac:spMk id="9" creationId="{374E9404-A1F5-8CE1-4A69-7600A936E316}"/>
          </ac:spMkLst>
        </pc:spChg>
        <pc:picChg chg="mod">
          <ac:chgData name="Kevin Bennett" userId="613229ec-3657-4ae4-a72f-1a23b5fc364b" providerId="ADAL" clId="{26CF8316-9D62-45ED-BF10-349E9A9C1569}" dt="2022-05-06T00:37:18.116" v="278" actId="1076"/>
          <ac:picMkLst>
            <pc:docMk/>
            <pc:sldMk cId="3091666148" sldId="280"/>
            <ac:picMk id="4" creationId="{BBA0E135-2E09-1833-778B-39C355BEA983}"/>
          </ac:picMkLst>
        </pc:picChg>
      </pc:sldChg>
      <pc:sldChg chg="modSp mod">
        <pc:chgData name="Kevin Bennett" userId="613229ec-3657-4ae4-a72f-1a23b5fc364b" providerId="ADAL" clId="{26CF8316-9D62-45ED-BF10-349E9A9C1569}" dt="2022-05-06T00:37:06.966" v="277" actId="1076"/>
        <pc:sldMkLst>
          <pc:docMk/>
          <pc:sldMk cId="739113219" sldId="282"/>
        </pc:sldMkLst>
        <pc:spChg chg="mod">
          <ac:chgData name="Kevin Bennett" userId="613229ec-3657-4ae4-a72f-1a23b5fc364b" providerId="ADAL" clId="{26CF8316-9D62-45ED-BF10-349E9A9C1569}" dt="2022-05-06T00:36:55.389" v="275" actId="1076"/>
          <ac:spMkLst>
            <pc:docMk/>
            <pc:sldMk cId="739113219" sldId="282"/>
            <ac:spMk id="2" creationId="{459F0095-C3E4-4B2A-AD04-313C2F216A00}"/>
          </ac:spMkLst>
        </pc:spChg>
        <pc:spChg chg="mod">
          <ac:chgData name="Kevin Bennett" userId="613229ec-3657-4ae4-a72f-1a23b5fc364b" providerId="ADAL" clId="{26CF8316-9D62-45ED-BF10-349E9A9C1569}" dt="2022-05-06T00:37:06.966" v="277" actId="1076"/>
          <ac:spMkLst>
            <pc:docMk/>
            <pc:sldMk cId="739113219" sldId="282"/>
            <ac:spMk id="8" creationId="{11297786-1E58-EFBA-8EAF-3D6C1B9A9D1E}"/>
          </ac:spMkLst>
        </pc:spChg>
        <pc:spChg chg="mod">
          <ac:chgData name="Kevin Bennett" userId="613229ec-3657-4ae4-a72f-1a23b5fc364b" providerId="ADAL" clId="{26CF8316-9D62-45ED-BF10-349E9A9C1569}" dt="2022-05-06T00:37:06.966" v="277" actId="1076"/>
          <ac:spMkLst>
            <pc:docMk/>
            <pc:sldMk cId="739113219" sldId="282"/>
            <ac:spMk id="13" creationId="{3779D414-7294-2442-FB65-0CE0392F52F4}"/>
          </ac:spMkLst>
        </pc:spChg>
        <pc:spChg chg="mod">
          <ac:chgData name="Kevin Bennett" userId="613229ec-3657-4ae4-a72f-1a23b5fc364b" providerId="ADAL" clId="{26CF8316-9D62-45ED-BF10-349E9A9C1569}" dt="2022-05-06T00:37:06.966" v="277" actId="1076"/>
          <ac:spMkLst>
            <pc:docMk/>
            <pc:sldMk cId="739113219" sldId="282"/>
            <ac:spMk id="14" creationId="{7886C7AE-637B-A6AB-9CA0-622DE3417B99}"/>
          </ac:spMkLst>
        </pc:spChg>
        <pc:spChg chg="mod">
          <ac:chgData name="Kevin Bennett" userId="613229ec-3657-4ae4-a72f-1a23b5fc364b" providerId="ADAL" clId="{26CF8316-9D62-45ED-BF10-349E9A9C1569}" dt="2022-05-06T00:37:06.966" v="277" actId="1076"/>
          <ac:spMkLst>
            <pc:docMk/>
            <pc:sldMk cId="739113219" sldId="282"/>
            <ac:spMk id="15" creationId="{9BEC11B4-AD5F-E34F-4A13-F11C6F1F776D}"/>
          </ac:spMkLst>
        </pc:spChg>
        <pc:picChg chg="mod">
          <ac:chgData name="Kevin Bennett" userId="613229ec-3657-4ae4-a72f-1a23b5fc364b" providerId="ADAL" clId="{26CF8316-9D62-45ED-BF10-349E9A9C1569}" dt="2022-05-06T00:37:00.081" v="276" actId="1076"/>
          <ac:picMkLst>
            <pc:docMk/>
            <pc:sldMk cId="739113219" sldId="282"/>
            <ac:picMk id="5" creationId="{3B488703-40F1-DEBA-88EB-CD034DB4F04C}"/>
          </ac:picMkLst>
        </pc:picChg>
      </pc:sldChg>
      <pc:sldChg chg="addSp delSp modSp add mod modAnim">
        <pc:chgData name="Kevin Bennett" userId="613229ec-3657-4ae4-a72f-1a23b5fc364b" providerId="ADAL" clId="{26CF8316-9D62-45ED-BF10-349E9A9C1569}" dt="2022-05-06T00:32:28.030" v="241"/>
        <pc:sldMkLst>
          <pc:docMk/>
          <pc:sldMk cId="2064504130" sldId="283"/>
        </pc:sldMkLst>
        <pc:spChg chg="add mod">
          <ac:chgData name="Kevin Bennett" userId="613229ec-3657-4ae4-a72f-1a23b5fc364b" providerId="ADAL" clId="{26CF8316-9D62-45ED-BF10-349E9A9C1569}" dt="2022-05-06T00:21:40.729" v="51" actId="782"/>
          <ac:spMkLst>
            <pc:docMk/>
            <pc:sldMk cId="2064504130" sldId="283"/>
            <ac:spMk id="6" creationId="{51CCD97F-31DF-8987-B59A-039FFF80246E}"/>
          </ac:spMkLst>
        </pc:spChg>
        <pc:spChg chg="add mod">
          <ac:chgData name="Kevin Bennett" userId="613229ec-3657-4ae4-a72f-1a23b5fc364b" providerId="ADAL" clId="{26CF8316-9D62-45ED-BF10-349E9A9C1569}" dt="2022-05-06T00:22:16.482" v="72" actId="782"/>
          <ac:spMkLst>
            <pc:docMk/>
            <pc:sldMk cId="2064504130" sldId="283"/>
            <ac:spMk id="7" creationId="{37CBFA51-0430-1223-A6BF-E54A6BCAED0B}"/>
          </ac:spMkLst>
        </pc:spChg>
        <pc:spChg chg="add mod">
          <ac:chgData name="Kevin Bennett" userId="613229ec-3657-4ae4-a72f-1a23b5fc364b" providerId="ADAL" clId="{26CF8316-9D62-45ED-BF10-349E9A9C1569}" dt="2022-05-06T00:22:32.997" v="90" actId="782"/>
          <ac:spMkLst>
            <pc:docMk/>
            <pc:sldMk cId="2064504130" sldId="283"/>
            <ac:spMk id="8" creationId="{4012F277-4FD9-1A85-226F-148E1B81809D}"/>
          </ac:spMkLst>
        </pc:spChg>
        <pc:spChg chg="add mod">
          <ac:chgData name="Kevin Bennett" userId="613229ec-3657-4ae4-a72f-1a23b5fc364b" providerId="ADAL" clId="{26CF8316-9D62-45ED-BF10-349E9A9C1569}" dt="2022-05-06T00:23:21.841" v="114" actId="14100"/>
          <ac:spMkLst>
            <pc:docMk/>
            <pc:sldMk cId="2064504130" sldId="283"/>
            <ac:spMk id="9" creationId="{0AE77C8F-10FE-ED28-428F-18B1F8763280}"/>
          </ac:spMkLst>
        </pc:spChg>
        <pc:spChg chg="add mod">
          <ac:chgData name="Kevin Bennett" userId="613229ec-3657-4ae4-a72f-1a23b5fc364b" providerId="ADAL" clId="{26CF8316-9D62-45ED-BF10-349E9A9C1569}" dt="2022-05-06T00:22:06.987" v="65" actId="782"/>
          <ac:spMkLst>
            <pc:docMk/>
            <pc:sldMk cId="2064504130" sldId="283"/>
            <ac:spMk id="10" creationId="{440FE722-658B-B69D-BBAF-48AB92DEB66C}"/>
          </ac:spMkLst>
        </pc:spChg>
        <pc:spChg chg="add mod">
          <ac:chgData name="Kevin Bennett" userId="613229ec-3657-4ae4-a72f-1a23b5fc364b" providerId="ADAL" clId="{26CF8316-9D62-45ED-BF10-349E9A9C1569}" dt="2022-05-06T00:24:11.490" v="122" actId="14100"/>
          <ac:spMkLst>
            <pc:docMk/>
            <pc:sldMk cId="2064504130" sldId="283"/>
            <ac:spMk id="11" creationId="{078B2B0A-38E9-6CB9-81E0-3791AA5BCEF5}"/>
          </ac:spMkLst>
        </pc:spChg>
        <pc:spChg chg="add mod">
          <ac:chgData name="Kevin Bennett" userId="613229ec-3657-4ae4-a72f-1a23b5fc364b" providerId="ADAL" clId="{26CF8316-9D62-45ED-BF10-349E9A9C1569}" dt="2022-05-06T00:29:23.195" v="168" actId="20577"/>
          <ac:spMkLst>
            <pc:docMk/>
            <pc:sldMk cId="2064504130" sldId="283"/>
            <ac:spMk id="14" creationId="{D14EF076-6290-242A-6F13-A198F3BE82AF}"/>
          </ac:spMkLst>
        </pc:spChg>
        <pc:spChg chg="add mod">
          <ac:chgData name="Kevin Bennett" userId="613229ec-3657-4ae4-a72f-1a23b5fc364b" providerId="ADAL" clId="{26CF8316-9D62-45ED-BF10-349E9A9C1569}" dt="2022-05-06T00:30:10.456" v="184" actId="207"/>
          <ac:spMkLst>
            <pc:docMk/>
            <pc:sldMk cId="2064504130" sldId="283"/>
            <ac:spMk id="15" creationId="{40C0CA62-5CED-620F-C574-23BC6C64C7F9}"/>
          </ac:spMkLst>
        </pc:spChg>
        <pc:spChg chg="add mod">
          <ac:chgData name="Kevin Bennett" userId="613229ec-3657-4ae4-a72f-1a23b5fc364b" providerId="ADAL" clId="{26CF8316-9D62-45ED-BF10-349E9A9C1569}" dt="2022-05-06T00:30:39.220" v="203" actId="20577"/>
          <ac:spMkLst>
            <pc:docMk/>
            <pc:sldMk cId="2064504130" sldId="283"/>
            <ac:spMk id="16" creationId="{C0734EC2-4570-FA1A-35C6-2242B7128FE6}"/>
          </ac:spMkLst>
        </pc:spChg>
        <pc:spChg chg="add mod">
          <ac:chgData name="Kevin Bennett" userId="613229ec-3657-4ae4-a72f-1a23b5fc364b" providerId="ADAL" clId="{26CF8316-9D62-45ED-BF10-349E9A9C1569}" dt="2022-05-06T00:30:46.607" v="212" actId="20577"/>
          <ac:spMkLst>
            <pc:docMk/>
            <pc:sldMk cId="2064504130" sldId="283"/>
            <ac:spMk id="17" creationId="{A447C3A3-BB6A-F6A3-272C-17E64BBABAC5}"/>
          </ac:spMkLst>
        </pc:spChg>
        <pc:spChg chg="add mod">
          <ac:chgData name="Kevin Bennett" userId="613229ec-3657-4ae4-a72f-1a23b5fc364b" providerId="ADAL" clId="{26CF8316-9D62-45ED-BF10-349E9A9C1569}" dt="2022-05-06T00:30:50.708" v="216" actId="20577"/>
          <ac:spMkLst>
            <pc:docMk/>
            <pc:sldMk cId="2064504130" sldId="283"/>
            <ac:spMk id="18" creationId="{C5F11A35-A4F2-5722-1CD1-B598D0F38CCE}"/>
          </ac:spMkLst>
        </pc:spChg>
        <pc:spChg chg="add mod">
          <ac:chgData name="Kevin Bennett" userId="613229ec-3657-4ae4-a72f-1a23b5fc364b" providerId="ADAL" clId="{26CF8316-9D62-45ED-BF10-349E9A9C1569}" dt="2022-05-06T00:31:21.684" v="234" actId="1076"/>
          <ac:spMkLst>
            <pc:docMk/>
            <pc:sldMk cId="2064504130" sldId="283"/>
            <ac:spMk id="19" creationId="{2E00440E-4A95-BC05-7D5C-E03BB156E64C}"/>
          </ac:spMkLst>
        </pc:spChg>
        <pc:picChg chg="add mod">
          <ac:chgData name="Kevin Bennett" userId="613229ec-3657-4ae4-a72f-1a23b5fc364b" providerId="ADAL" clId="{26CF8316-9D62-45ED-BF10-349E9A9C1569}" dt="2022-05-06T00:08:17.636" v="41" actId="1076"/>
          <ac:picMkLst>
            <pc:docMk/>
            <pc:sldMk cId="2064504130" sldId="283"/>
            <ac:picMk id="4" creationId="{9530CC1A-3757-45AC-E7DB-06ED0A1A8310}"/>
          </ac:picMkLst>
        </pc:picChg>
        <pc:picChg chg="del">
          <ac:chgData name="Kevin Bennett" userId="613229ec-3657-4ae4-a72f-1a23b5fc364b" providerId="ADAL" clId="{26CF8316-9D62-45ED-BF10-349E9A9C1569}" dt="2022-05-06T00:06:41.564" v="31" actId="478"/>
          <ac:picMkLst>
            <pc:docMk/>
            <pc:sldMk cId="2064504130" sldId="283"/>
            <ac:picMk id="5" creationId="{761F263E-28D9-4524-057A-B71156E7FD0C}"/>
          </ac:picMkLst>
        </pc:picChg>
        <pc:picChg chg="add">
          <ac:chgData name="Kevin Bennett" userId="613229ec-3657-4ae4-a72f-1a23b5fc364b" providerId="ADAL" clId="{26CF8316-9D62-45ED-BF10-349E9A9C1569}" dt="2022-05-06T00:27:10.435" v="138" actId="22"/>
          <ac:picMkLst>
            <pc:docMk/>
            <pc:sldMk cId="2064504130" sldId="283"/>
            <ac:picMk id="13" creationId="{A638BC49-8274-0760-0144-6FD5B37ED258}"/>
          </ac:picMkLst>
        </pc:picChg>
      </pc:sldChg>
      <pc:sldChg chg="addSp modSp new mod setBg">
        <pc:chgData name="Kevin Bennett" userId="613229ec-3657-4ae4-a72f-1a23b5fc364b" providerId="ADAL" clId="{26CF8316-9D62-45ED-BF10-349E9A9C1569}" dt="2022-05-06T01:04:51.313" v="731" actId="14100"/>
        <pc:sldMkLst>
          <pc:docMk/>
          <pc:sldMk cId="2795428644" sldId="284"/>
        </pc:sldMkLst>
        <pc:spChg chg="mod">
          <ac:chgData name="Kevin Bennett" userId="613229ec-3657-4ae4-a72f-1a23b5fc364b" providerId="ADAL" clId="{26CF8316-9D62-45ED-BF10-349E9A9C1569}" dt="2022-05-06T01:04:38.443" v="729" actId="26606"/>
          <ac:spMkLst>
            <pc:docMk/>
            <pc:sldMk cId="2795428644" sldId="284"/>
            <ac:spMk id="2" creationId="{11706B2B-CCC8-55EA-19E9-7CE8D46A081C}"/>
          </ac:spMkLst>
        </pc:spChg>
        <pc:spChg chg="mod">
          <ac:chgData name="Kevin Bennett" userId="613229ec-3657-4ae4-a72f-1a23b5fc364b" providerId="ADAL" clId="{26CF8316-9D62-45ED-BF10-349E9A9C1569}" dt="2022-05-06T01:04:51.313" v="731" actId="14100"/>
          <ac:spMkLst>
            <pc:docMk/>
            <pc:sldMk cId="2795428644" sldId="284"/>
            <ac:spMk id="3" creationId="{C0157A6F-214C-3547-0F9E-0D65CACCFFFE}"/>
          </ac:spMkLst>
        </pc:spChg>
        <pc:spChg chg="add">
          <ac:chgData name="Kevin Bennett" userId="613229ec-3657-4ae4-a72f-1a23b5fc364b" providerId="ADAL" clId="{26CF8316-9D62-45ED-BF10-349E9A9C1569}" dt="2022-05-06T01:04:38.443" v="729" actId="26606"/>
          <ac:spMkLst>
            <pc:docMk/>
            <pc:sldMk cId="2795428644" sldId="284"/>
            <ac:spMk id="8" creationId="{6BFC9644-673A-459F-B3C5-9310A4E50E3B}"/>
          </ac:spMkLst>
        </pc:spChg>
        <pc:spChg chg="add">
          <ac:chgData name="Kevin Bennett" userId="613229ec-3657-4ae4-a72f-1a23b5fc364b" providerId="ADAL" clId="{26CF8316-9D62-45ED-BF10-349E9A9C1569}" dt="2022-05-06T01:04:38.443" v="729" actId="26606"/>
          <ac:spMkLst>
            <pc:docMk/>
            <pc:sldMk cId="2795428644" sldId="284"/>
            <ac:spMk id="39" creationId="{7D1C411D-0818-4640-8657-2AF78250C802}"/>
          </ac:spMkLst>
        </pc:spChg>
        <pc:grpChg chg="add">
          <ac:chgData name="Kevin Bennett" userId="613229ec-3657-4ae4-a72f-1a23b5fc364b" providerId="ADAL" clId="{26CF8316-9D62-45ED-BF10-349E9A9C1569}" dt="2022-05-06T01:04:38.443" v="729" actId="26606"/>
          <ac:grpSpMkLst>
            <pc:docMk/>
            <pc:sldMk cId="2795428644" sldId="284"/>
            <ac:grpSpMk id="10" creationId="{4ADB9295-9645-4BF2-ADFD-75800B7FAD06}"/>
          </ac:grpSpMkLst>
        </pc:grpChg>
      </pc:sldChg>
      <pc:sldChg chg="addSp modSp new mod">
        <pc:chgData name="Kevin Bennett" userId="613229ec-3657-4ae4-a72f-1a23b5fc364b" providerId="ADAL" clId="{26CF8316-9D62-45ED-BF10-349E9A9C1569}" dt="2022-05-06T01:04:21.543" v="728" actId="1076"/>
        <pc:sldMkLst>
          <pc:docMk/>
          <pc:sldMk cId="3879447264" sldId="285"/>
        </pc:sldMkLst>
        <pc:spChg chg="mod">
          <ac:chgData name="Kevin Bennett" userId="613229ec-3657-4ae4-a72f-1a23b5fc364b" providerId="ADAL" clId="{26CF8316-9D62-45ED-BF10-349E9A9C1569}" dt="2022-05-06T01:03:06.036" v="710" actId="20577"/>
          <ac:spMkLst>
            <pc:docMk/>
            <pc:sldMk cId="3879447264" sldId="285"/>
            <ac:spMk id="2" creationId="{1FFA7FFE-9991-C663-96E3-0C2C6475CC3D}"/>
          </ac:spMkLst>
        </pc:spChg>
        <pc:spChg chg="mod">
          <ac:chgData name="Kevin Bennett" userId="613229ec-3657-4ae4-a72f-1a23b5fc364b" providerId="ADAL" clId="{26CF8316-9D62-45ED-BF10-349E9A9C1569}" dt="2022-05-06T01:03:22.735" v="723" actId="14100"/>
          <ac:spMkLst>
            <pc:docMk/>
            <pc:sldMk cId="3879447264" sldId="285"/>
            <ac:spMk id="3" creationId="{6D434863-C381-61E0-E20E-7714EE159847}"/>
          </ac:spMkLst>
        </pc:spChg>
        <pc:picChg chg="add mod">
          <ac:chgData name="Kevin Bennett" userId="613229ec-3657-4ae4-a72f-1a23b5fc364b" providerId="ADAL" clId="{26CF8316-9D62-45ED-BF10-349E9A9C1569}" dt="2022-05-06T01:04:21.543" v="728" actId="1076"/>
          <ac:picMkLst>
            <pc:docMk/>
            <pc:sldMk cId="3879447264" sldId="285"/>
            <ac:picMk id="5" creationId="{80FA6EAA-48B9-2BBD-9CFC-CA8FC4EF75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 you want to build a Badge!?!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0095-C3E4-4B2A-AD04-313C2F21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3" y="2769851"/>
            <a:ext cx="2689860" cy="448281"/>
          </a:xfrm>
        </p:spPr>
        <p:txBody>
          <a:bodyPr>
            <a:normAutofit fontScale="90000"/>
          </a:bodyPr>
          <a:lstStyle/>
          <a:p>
            <a:r>
              <a:rPr lang="en-US" dirty="0"/>
              <a:t>Layout of Schematic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88703-40F1-DEBA-88EB-CD034DB4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26" y="713305"/>
            <a:ext cx="2720576" cy="584504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297786-1E58-EFBA-8EAF-3D6C1B9A9D1E}"/>
              </a:ext>
            </a:extLst>
          </p:cNvPr>
          <p:cNvSpPr/>
          <p:nvPr/>
        </p:nvSpPr>
        <p:spPr>
          <a:xfrm>
            <a:off x="4598356" y="1430926"/>
            <a:ext cx="1680831" cy="25037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Symbol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779D414-7294-2442-FB65-0CE0392F52F4}"/>
              </a:ext>
            </a:extLst>
          </p:cNvPr>
          <p:cNvSpPr/>
          <p:nvPr/>
        </p:nvSpPr>
        <p:spPr>
          <a:xfrm>
            <a:off x="4598356" y="1757497"/>
            <a:ext cx="1698869" cy="25037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Power Port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86C7AE-637B-A6AB-9CA0-622DE3417B99}"/>
              </a:ext>
            </a:extLst>
          </p:cNvPr>
          <p:cNvSpPr/>
          <p:nvPr/>
        </p:nvSpPr>
        <p:spPr>
          <a:xfrm>
            <a:off x="4598356" y="2084068"/>
            <a:ext cx="1698869" cy="25037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Wire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BEC11B4-AD5F-E34F-4A13-F11C6F1F776D}"/>
              </a:ext>
            </a:extLst>
          </p:cNvPr>
          <p:cNvSpPr/>
          <p:nvPr/>
        </p:nvSpPr>
        <p:spPr>
          <a:xfrm>
            <a:off x="4402414" y="2967759"/>
            <a:ext cx="1894812" cy="25037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No Con Flag</a:t>
            </a:r>
          </a:p>
        </p:txBody>
      </p:sp>
    </p:spTree>
    <p:extLst>
      <p:ext uri="{BB962C8B-B14F-4D97-AF65-F5344CB8AC3E}">
        <p14:creationId xmlns:p14="http://schemas.microsoft.com/office/powerpoint/2010/main" val="73911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0095-C3E4-4B2A-AD04-313C2F21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783" y="0"/>
            <a:ext cx="5911096" cy="448281"/>
          </a:xfrm>
        </p:spPr>
        <p:txBody>
          <a:bodyPr>
            <a:normAutofit fontScale="90000"/>
          </a:bodyPr>
          <a:lstStyle/>
          <a:p>
            <a:r>
              <a:rPr lang="en-US" dirty="0"/>
              <a:t>Layout of Schematic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61F0-E762-6DE8-B7D2-68947E69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1" y="3113314"/>
            <a:ext cx="10932388" cy="44830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E703A73-AE22-06BE-6286-ED6875AB3160}"/>
              </a:ext>
            </a:extLst>
          </p:cNvPr>
          <p:cNvSpPr/>
          <p:nvPr/>
        </p:nvSpPr>
        <p:spPr>
          <a:xfrm>
            <a:off x="399862" y="2169017"/>
            <a:ext cx="416217" cy="887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SAVE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D2F75AB-4B87-168B-B6B4-4822B499CCCC}"/>
              </a:ext>
            </a:extLst>
          </p:cNvPr>
          <p:cNvSpPr/>
          <p:nvPr/>
        </p:nvSpPr>
        <p:spPr>
          <a:xfrm>
            <a:off x="9444563" y="1320800"/>
            <a:ext cx="399867" cy="1751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Assign Footprint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E561353-5F73-B8F2-CCED-843C01CE7327}"/>
              </a:ext>
            </a:extLst>
          </p:cNvPr>
          <p:cNvSpPr/>
          <p:nvPr/>
        </p:nvSpPr>
        <p:spPr>
          <a:xfrm>
            <a:off x="8454881" y="1359506"/>
            <a:ext cx="399867" cy="1712986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Footprint Editor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B44061B-AE5C-E8B6-B619-F7A52BEB1CAF}"/>
              </a:ext>
            </a:extLst>
          </p:cNvPr>
          <p:cNvSpPr/>
          <p:nvPr/>
        </p:nvSpPr>
        <p:spPr>
          <a:xfrm>
            <a:off x="7823869" y="1359506"/>
            <a:ext cx="399867" cy="1712986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Symbol Editor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98726A9-3240-55BF-AA49-AA737E2D659C}"/>
              </a:ext>
            </a:extLst>
          </p:cNvPr>
          <p:cNvSpPr/>
          <p:nvPr/>
        </p:nvSpPr>
        <p:spPr>
          <a:xfrm>
            <a:off x="9051353" y="924076"/>
            <a:ext cx="399867" cy="2148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Electrical Rule Check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00F56-39AD-7AAC-75F6-339DC2A9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38" y="988790"/>
            <a:ext cx="2712955" cy="2712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A18E06-1666-4B01-B796-61358AC8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907" y="2102361"/>
            <a:ext cx="7179493" cy="47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4A24-1D8C-4532-9C36-6759A12F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59" y="2147272"/>
            <a:ext cx="1944141" cy="1745166"/>
          </a:xfrm>
        </p:spPr>
        <p:txBody>
          <a:bodyPr/>
          <a:lstStyle/>
          <a:p>
            <a:r>
              <a:rPr lang="en-US" dirty="0"/>
              <a:t>Adding a Symbol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E3E16-F2F6-C54E-F792-F0AA3AB1528E}"/>
              </a:ext>
            </a:extLst>
          </p:cNvPr>
          <p:cNvSpPr txBox="1"/>
          <p:nvPr/>
        </p:nvSpPr>
        <p:spPr>
          <a:xfrm>
            <a:off x="6051665" y="2599113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&lt;Adding Symbols to Schematic.mp4&gt;</a:t>
            </a:r>
          </a:p>
        </p:txBody>
      </p:sp>
    </p:spTree>
    <p:extLst>
      <p:ext uri="{BB962C8B-B14F-4D97-AF65-F5344CB8AC3E}">
        <p14:creationId xmlns:p14="http://schemas.microsoft.com/office/powerpoint/2010/main" val="81060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3A4-5623-4528-A421-9EB792F6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8461"/>
            <a:ext cx="1650773" cy="1478570"/>
          </a:xfrm>
        </p:spPr>
        <p:txBody>
          <a:bodyPr/>
          <a:lstStyle/>
          <a:p>
            <a:r>
              <a:rPr lang="en-US" dirty="0"/>
              <a:t>Wires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1655C-F66A-3360-9365-DAB05475BF1E}"/>
              </a:ext>
            </a:extLst>
          </p:cNvPr>
          <p:cNvSpPr txBox="1"/>
          <p:nvPr/>
        </p:nvSpPr>
        <p:spPr>
          <a:xfrm>
            <a:off x="6051665" y="2599113"/>
            <a:ext cx="256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&lt;Adding Wire and Ground Symbol.mp4&gt;</a:t>
            </a:r>
          </a:p>
        </p:txBody>
      </p:sp>
    </p:spTree>
    <p:extLst>
      <p:ext uri="{BB962C8B-B14F-4D97-AF65-F5344CB8AC3E}">
        <p14:creationId xmlns:p14="http://schemas.microsoft.com/office/powerpoint/2010/main" val="259277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FFC6-5405-42A2-8AD9-A0266C20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1112"/>
            <a:ext cx="2648534" cy="1478570"/>
          </a:xfrm>
        </p:spPr>
        <p:txBody>
          <a:bodyPr/>
          <a:lstStyle/>
          <a:p>
            <a:r>
              <a:rPr lang="en-US" dirty="0"/>
              <a:t>Footprints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71989-E04B-FD47-FBDE-9C93BD00DBD1}"/>
              </a:ext>
            </a:extLst>
          </p:cNvPr>
          <p:cNvSpPr txBox="1"/>
          <p:nvPr/>
        </p:nvSpPr>
        <p:spPr>
          <a:xfrm>
            <a:off x="6051665" y="2599113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&lt;Adding Footprints.mp4&gt;</a:t>
            </a:r>
          </a:p>
        </p:txBody>
      </p:sp>
    </p:spTree>
    <p:extLst>
      <p:ext uri="{BB962C8B-B14F-4D97-AF65-F5344CB8AC3E}">
        <p14:creationId xmlns:p14="http://schemas.microsoft.com/office/powerpoint/2010/main" val="676259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B034-B210-46A3-A193-3C30081D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9604"/>
            <a:ext cx="1944687" cy="1478570"/>
          </a:xfrm>
        </p:spPr>
        <p:txBody>
          <a:bodyPr/>
          <a:lstStyle/>
          <a:p>
            <a:r>
              <a:rPr lang="en-US" dirty="0"/>
              <a:t>RUN ERC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21DF1-10B5-EEE0-CF75-E37777A57F52}"/>
              </a:ext>
            </a:extLst>
          </p:cNvPr>
          <p:cNvSpPr txBox="1"/>
          <p:nvPr/>
        </p:nvSpPr>
        <p:spPr>
          <a:xfrm>
            <a:off x="6051665" y="2599113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&lt;RunERC.mp4&gt;</a:t>
            </a:r>
          </a:p>
        </p:txBody>
      </p:sp>
    </p:spTree>
    <p:extLst>
      <p:ext uri="{BB962C8B-B14F-4D97-AF65-F5344CB8AC3E}">
        <p14:creationId xmlns:p14="http://schemas.microsoft.com/office/powerpoint/2010/main" val="425600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PBC Editor</a:t>
            </a:r>
          </a:p>
        </p:txBody>
      </p:sp>
    </p:spTree>
    <p:extLst>
      <p:ext uri="{BB962C8B-B14F-4D97-AF65-F5344CB8AC3E}">
        <p14:creationId xmlns:p14="http://schemas.microsoft.com/office/powerpoint/2010/main" val="408532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770B-736F-4259-A353-6E1D336C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24" y="2224734"/>
            <a:ext cx="1770229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Layout of PCB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F263E-28D9-4524-057A-B71156E7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53" y="0"/>
            <a:ext cx="101067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71E4B1-9EBC-6CB6-B571-EAFE7BA1C012}"/>
              </a:ext>
            </a:extLst>
          </p:cNvPr>
          <p:cNvSpPr/>
          <p:nvPr/>
        </p:nvSpPr>
        <p:spPr>
          <a:xfrm>
            <a:off x="2085253" y="228600"/>
            <a:ext cx="6220547" cy="23404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14E13-958C-1C2E-B785-45FB8B91080C}"/>
              </a:ext>
            </a:extLst>
          </p:cNvPr>
          <p:cNvSpPr/>
          <p:nvPr/>
        </p:nvSpPr>
        <p:spPr>
          <a:xfrm>
            <a:off x="11152413" y="604158"/>
            <a:ext cx="985157" cy="328204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8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770B-736F-4259-A353-6E1D336C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24" y="2224734"/>
            <a:ext cx="1770229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Layout of PCB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0CC1A-3757-45AC-E7DB-06ED0A1A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3" y="3703304"/>
            <a:ext cx="11133785" cy="120406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1CCD97F-31DF-8987-B59A-039FFF80246E}"/>
              </a:ext>
            </a:extLst>
          </p:cNvPr>
          <p:cNvSpPr/>
          <p:nvPr/>
        </p:nvSpPr>
        <p:spPr>
          <a:xfrm rot="10800000">
            <a:off x="465365" y="4495799"/>
            <a:ext cx="680357" cy="1393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Save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7CBFA51-0430-1223-A6BF-E54A6BCAED0B}"/>
              </a:ext>
            </a:extLst>
          </p:cNvPr>
          <p:cNvSpPr/>
          <p:nvPr/>
        </p:nvSpPr>
        <p:spPr>
          <a:xfrm>
            <a:off x="8708572" y="2797629"/>
            <a:ext cx="506185" cy="1204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012F277-4FD9-1A85-226F-148E1B81809D}"/>
              </a:ext>
            </a:extLst>
          </p:cNvPr>
          <p:cNvSpPr/>
          <p:nvPr/>
        </p:nvSpPr>
        <p:spPr>
          <a:xfrm>
            <a:off x="7962901" y="2826968"/>
            <a:ext cx="506185" cy="1204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DRC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AE77C8F-10FE-ED28-428F-18B1F8763280}"/>
              </a:ext>
            </a:extLst>
          </p:cNvPr>
          <p:cNvSpPr/>
          <p:nvPr/>
        </p:nvSpPr>
        <p:spPr>
          <a:xfrm rot="10800000">
            <a:off x="7579179" y="4495798"/>
            <a:ext cx="680357" cy="1823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Update from </a:t>
            </a:r>
            <a:r>
              <a:rPr lang="en-US" dirty="0" err="1"/>
              <a:t>Scchmatic</a:t>
            </a:r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40FE722-658B-B69D-BBAF-48AB92DEB66C}"/>
              </a:ext>
            </a:extLst>
          </p:cNvPr>
          <p:cNvSpPr/>
          <p:nvPr/>
        </p:nvSpPr>
        <p:spPr>
          <a:xfrm>
            <a:off x="1894115" y="2964019"/>
            <a:ext cx="506185" cy="1204064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B2B0A-38E9-6CB9-81E0-3791AA5BCEF5}"/>
              </a:ext>
            </a:extLst>
          </p:cNvPr>
          <p:cNvSpPr/>
          <p:nvPr/>
        </p:nvSpPr>
        <p:spPr>
          <a:xfrm>
            <a:off x="2356324" y="4168083"/>
            <a:ext cx="2825276" cy="32771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38BC49-8274-0760-0144-6FD5B37E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10" y="403598"/>
            <a:ext cx="1836579" cy="605080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4EF076-6290-242A-6F13-A198F3BE82AF}"/>
              </a:ext>
            </a:extLst>
          </p:cNvPr>
          <p:cNvSpPr/>
          <p:nvPr/>
        </p:nvSpPr>
        <p:spPr>
          <a:xfrm>
            <a:off x="3935186" y="352982"/>
            <a:ext cx="113211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0C0CA62-5CED-620F-C574-23BC6C64C7F9}"/>
              </a:ext>
            </a:extLst>
          </p:cNvPr>
          <p:cNvSpPr/>
          <p:nvPr/>
        </p:nvSpPr>
        <p:spPr>
          <a:xfrm>
            <a:off x="3483427" y="1058877"/>
            <a:ext cx="1583873" cy="3810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Footprint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0734EC2-4570-FA1A-35C6-2242B7128FE6}"/>
              </a:ext>
            </a:extLst>
          </p:cNvPr>
          <p:cNvSpPr/>
          <p:nvPr/>
        </p:nvSpPr>
        <p:spPr>
          <a:xfrm>
            <a:off x="3935186" y="1439877"/>
            <a:ext cx="113211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447C3A3-BB6A-F6A3-272C-17E64BBABAC5}"/>
              </a:ext>
            </a:extLst>
          </p:cNvPr>
          <p:cNvSpPr/>
          <p:nvPr/>
        </p:nvSpPr>
        <p:spPr>
          <a:xfrm>
            <a:off x="3935186" y="1955271"/>
            <a:ext cx="113211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5F11A35-A4F2-5722-1CD1-B598D0F38CCE}"/>
              </a:ext>
            </a:extLst>
          </p:cNvPr>
          <p:cNvSpPr/>
          <p:nvPr/>
        </p:nvSpPr>
        <p:spPr>
          <a:xfrm>
            <a:off x="3935186" y="4409198"/>
            <a:ext cx="113211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E00440E-4A95-BC05-7D5C-E03BB156E64C}"/>
              </a:ext>
            </a:extLst>
          </p:cNvPr>
          <p:cNvSpPr/>
          <p:nvPr/>
        </p:nvSpPr>
        <p:spPr>
          <a:xfrm rot="8232491">
            <a:off x="6382998" y="835337"/>
            <a:ext cx="1493644" cy="1584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206450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2751-2EA3-4B21-B52A-29B44FEC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289475"/>
            <a:ext cx="2597830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Footprints from Schematic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CDEC1-9C2A-E306-A271-E8542AED308C}"/>
              </a:ext>
            </a:extLst>
          </p:cNvPr>
          <p:cNvSpPr txBox="1"/>
          <p:nvPr/>
        </p:nvSpPr>
        <p:spPr>
          <a:xfrm>
            <a:off x="6051665" y="2599113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&lt;Adding Footprints to PCB.mp4&gt;</a:t>
            </a:r>
          </a:p>
        </p:txBody>
      </p:sp>
    </p:spTree>
    <p:extLst>
      <p:ext uri="{BB962C8B-B14F-4D97-AF65-F5344CB8AC3E}">
        <p14:creationId xmlns:p14="http://schemas.microsoft.com/office/powerpoint/2010/main" val="2810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Who are We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Who Am I / Disclaimer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Common Terms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Schematic Editor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Symbols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Footprints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PCB Editor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Layout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Traces </a:t>
            </a:r>
          </a:p>
        </p:txBody>
      </p: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20" r="9210" b="-1"/>
          <a:stretch/>
        </p:blipFill>
        <p:spPr>
          <a:xfrm>
            <a:off x="6096000" y="941263"/>
            <a:ext cx="5456279" cy="49505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0A62-4F97-44F7-9464-203FAAD3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1375"/>
            <a:ext cx="2592805" cy="1478570"/>
          </a:xfrm>
        </p:spPr>
        <p:txBody>
          <a:bodyPr/>
          <a:lstStyle/>
          <a:p>
            <a:r>
              <a:rPr lang="en-US" dirty="0"/>
              <a:t>Placing footprints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11036-7F35-A6FA-270F-E5F3DB351DFC}"/>
              </a:ext>
            </a:extLst>
          </p:cNvPr>
          <p:cNvSpPr txBox="1"/>
          <p:nvPr/>
        </p:nvSpPr>
        <p:spPr>
          <a:xfrm>
            <a:off x="6051665" y="2599113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&lt;Placing Footprints.mp4&gt;</a:t>
            </a:r>
          </a:p>
        </p:txBody>
      </p:sp>
    </p:spTree>
    <p:extLst>
      <p:ext uri="{BB962C8B-B14F-4D97-AF65-F5344CB8AC3E}">
        <p14:creationId xmlns:p14="http://schemas.microsoft.com/office/powerpoint/2010/main" val="2446504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DDF0-7783-4AA6-BBBB-C60B145E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3146"/>
            <a:ext cx="1808616" cy="1478570"/>
          </a:xfrm>
        </p:spPr>
        <p:txBody>
          <a:bodyPr/>
          <a:lstStyle/>
          <a:p>
            <a:r>
              <a:rPr lang="en-US" dirty="0"/>
              <a:t>Traces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817FF-9FB9-EE4D-256E-185797D8E1C5}"/>
              </a:ext>
            </a:extLst>
          </p:cNvPr>
          <p:cNvSpPr txBox="1"/>
          <p:nvPr/>
        </p:nvSpPr>
        <p:spPr>
          <a:xfrm>
            <a:off x="6051665" y="2599113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&lt;Traces.mp4&gt;</a:t>
            </a:r>
          </a:p>
        </p:txBody>
      </p:sp>
    </p:spTree>
    <p:extLst>
      <p:ext uri="{BB962C8B-B14F-4D97-AF65-F5344CB8AC3E}">
        <p14:creationId xmlns:p14="http://schemas.microsoft.com/office/powerpoint/2010/main" val="360463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F9AE-D890-433B-B071-7D29FBE3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3" y="2247622"/>
            <a:ext cx="1102546" cy="1478570"/>
          </a:xfrm>
        </p:spPr>
        <p:txBody>
          <a:bodyPr/>
          <a:lstStyle/>
          <a:p>
            <a:r>
              <a:rPr lang="en-US" dirty="0"/>
              <a:t>RUN DRC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D2A93A6-80AE-0EA2-7336-1266497D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72" y="267926"/>
            <a:ext cx="2152650" cy="2124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843685-349A-D91E-6DDE-8E5A520102BF}"/>
              </a:ext>
            </a:extLst>
          </p:cNvPr>
          <p:cNvSpPr txBox="1"/>
          <p:nvPr/>
        </p:nvSpPr>
        <p:spPr>
          <a:xfrm>
            <a:off x="6472843" y="3591099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&lt;Run DRC.mp4&gt;</a:t>
            </a:r>
          </a:p>
        </p:txBody>
      </p:sp>
    </p:spTree>
    <p:extLst>
      <p:ext uri="{BB962C8B-B14F-4D97-AF65-F5344CB8AC3E}">
        <p14:creationId xmlns:p14="http://schemas.microsoft.com/office/powerpoint/2010/main" val="6021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3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706B2B-CCC8-55EA-19E9-7CE8D46A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Next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7A6F-214C-3547-0F9E-0D65CACC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134" y="1093788"/>
            <a:ext cx="7324029" cy="4697413"/>
          </a:xfrm>
        </p:spPr>
        <p:txBody>
          <a:bodyPr>
            <a:normAutofit/>
          </a:bodyPr>
          <a:lstStyle/>
          <a:p>
            <a:r>
              <a:rPr lang="en-US" dirty="0"/>
              <a:t>How to Export to “</a:t>
            </a:r>
            <a:r>
              <a:rPr lang="en-US" dirty="0" err="1"/>
              <a:t>Gerbers</a:t>
            </a:r>
            <a:r>
              <a:rPr lang="en-US" dirty="0"/>
              <a:t>” and Submit to Fab Shop</a:t>
            </a:r>
          </a:p>
          <a:p>
            <a:r>
              <a:rPr lang="en-US" dirty="0"/>
              <a:t>Assembly</a:t>
            </a:r>
          </a:p>
          <a:p>
            <a:r>
              <a:rPr lang="en-US" dirty="0"/>
              <a:t>Advanced – Creating Logos</a:t>
            </a:r>
          </a:p>
          <a:p>
            <a:r>
              <a:rPr lang="en-US" dirty="0"/>
              <a:t>Advanced – Creating / Editing Custom Symbols and Footprint</a:t>
            </a:r>
          </a:p>
          <a:p>
            <a:r>
              <a:rPr lang="en-US" dirty="0"/>
              <a:t>Advanced – Creating a Common Library for Common Components</a:t>
            </a:r>
          </a:p>
          <a:p>
            <a:r>
              <a:rPr lang="en-US" dirty="0"/>
              <a:t>“Requests”?</a:t>
            </a:r>
          </a:p>
        </p:txBody>
      </p:sp>
    </p:spTree>
    <p:extLst>
      <p:ext uri="{BB962C8B-B14F-4D97-AF65-F5344CB8AC3E}">
        <p14:creationId xmlns:p14="http://schemas.microsoft.com/office/powerpoint/2010/main" val="2795428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7FFE-9991-C663-96E3-0C2C6475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34863-C381-61E0-E20E-7714EE159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1617554" cy="6303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Questions?</a:t>
            </a:r>
          </a:p>
        </p:txBody>
      </p:sp>
      <p:pic>
        <p:nvPicPr>
          <p:cNvPr id="5" name="Picture 4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80FA6EAA-48B9-2BBD-9CFC-CA8FC4EF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286" y="2249487"/>
            <a:ext cx="5715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2521-17AC-4836-BC05-3D6EF3B55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/>
              <a:t>Who we 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FB707-340F-4E6C-B7BB-F62A96A8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 err="1"/>
              <a:t>BadgePirates</a:t>
            </a:r>
            <a:endParaRPr lang="en-US" dirty="0"/>
          </a:p>
          <a:p>
            <a:pPr lvl="1"/>
            <a:r>
              <a:rPr lang="en-US" dirty="0"/>
              <a:t>Building Badges for Fun and No Profit</a:t>
            </a:r>
          </a:p>
          <a:p>
            <a:pPr lvl="1"/>
            <a:r>
              <a:rPr lang="en-US" dirty="0"/>
              <a:t>Badges and Electronics (Learn to Solder kits)</a:t>
            </a:r>
          </a:p>
          <a:p>
            <a:pPr lvl="1"/>
            <a:r>
              <a:rPr lang="en-US" dirty="0"/>
              <a:t>PCBs Built = 20,000</a:t>
            </a:r>
          </a:p>
          <a:p>
            <a:pPr lvl="1"/>
            <a:r>
              <a:rPr lang="en-US" dirty="0"/>
              <a:t>Convention Badges = 21 over the past 5yr</a:t>
            </a:r>
          </a:p>
          <a:p>
            <a:pPr lvl="2"/>
            <a:r>
              <a:rPr lang="en-US" dirty="0"/>
              <a:t>+ countless SAO (Shitty Add-Ons)</a:t>
            </a:r>
          </a:p>
          <a:p>
            <a:pPr lvl="2"/>
            <a:r>
              <a:rPr lang="en-US" dirty="0" err="1"/>
              <a:t>Misc</a:t>
            </a:r>
            <a:r>
              <a:rPr lang="en-US" dirty="0"/>
              <a:t> Dev Boards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6FF33-377D-0DB0-5F98-2FDCCC9BB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36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85899E-0649-39C0-DA88-2CF27CA1D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325" y="6239482"/>
            <a:ext cx="444655" cy="444655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25A804A-6971-F990-F009-375539BCA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524" y="6239482"/>
            <a:ext cx="444655" cy="447624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815A4FA-37DC-B298-0764-E5DF859E8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679" y="6239482"/>
            <a:ext cx="571699" cy="44465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C5EB143-1E32-936D-0DA2-15E7A12439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4126" y="6239482"/>
            <a:ext cx="444655" cy="444655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0DB8BFC4-9500-C5D3-DC55-0903D756D2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1383" y="6239482"/>
            <a:ext cx="444655" cy="444655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0251A95-8A4E-5068-678A-8A4E401E9076}"/>
              </a:ext>
            </a:extLst>
          </p:cNvPr>
          <p:cNvSpPr/>
          <p:nvPr/>
        </p:nvSpPr>
        <p:spPr>
          <a:xfrm>
            <a:off x="5486400" y="6239482"/>
            <a:ext cx="541065" cy="37457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Codex</a:t>
            </a:r>
          </a:p>
          <a:p>
            <a:pPr algn="ctr"/>
            <a:r>
              <a:rPr lang="en-US" sz="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Mafia</a:t>
            </a:r>
          </a:p>
        </p:txBody>
      </p:sp>
    </p:spTree>
    <p:extLst>
      <p:ext uri="{BB962C8B-B14F-4D97-AF65-F5344CB8AC3E}">
        <p14:creationId xmlns:p14="http://schemas.microsoft.com/office/powerpoint/2010/main" val="211568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EB8519-DC6C-403F-99D5-2C5D45B1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Who am I  Disclaimer</a:t>
            </a:r>
            <a:endParaRPr lang="en-US" sz="4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A110-1534-4219-819A-9DC3B903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785" y="1082673"/>
            <a:ext cx="6102602" cy="358934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FG ≠ Expert</a:t>
            </a:r>
          </a:p>
          <a:p>
            <a:pPr lvl="1"/>
            <a:r>
              <a:rPr lang="en-US" sz="1800" dirty="0"/>
              <a:t>Not an Electrical Engineer</a:t>
            </a:r>
          </a:p>
          <a:p>
            <a:pPr lvl="1"/>
            <a:r>
              <a:rPr lang="en-US" sz="1800" dirty="0"/>
              <a:t>Never even took a class</a:t>
            </a:r>
          </a:p>
          <a:p>
            <a:pPr lvl="1"/>
            <a:r>
              <a:rPr lang="en-US" sz="1800" dirty="0"/>
              <a:t>Trial and Error (A Lot)</a:t>
            </a:r>
          </a:p>
          <a:p>
            <a:r>
              <a:rPr lang="en-US" sz="2200" dirty="0"/>
              <a:t>Day Job – Principal Incident Response Consultant</a:t>
            </a:r>
          </a:p>
          <a:p>
            <a:r>
              <a:rPr lang="en-US" sz="2200" dirty="0"/>
              <a:t>I might curse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9" name="Picture 8" descr="A bald person with his hands up&#10;&#10;Description automatically generated with low confidence">
            <a:extLst>
              <a:ext uri="{FF2B5EF4-FFF2-40B4-BE49-F238E27FC236}">
                <a16:creationId xmlns:a16="http://schemas.microsoft.com/office/drawing/2014/main" id="{DBEE4277-5858-D99A-0961-EB64CAA3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508" y="4404270"/>
            <a:ext cx="2900171" cy="234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Common Terms</a:t>
            </a:r>
          </a:p>
        </p:txBody>
      </p:sp>
    </p:spTree>
    <p:extLst>
      <p:ext uri="{BB962C8B-B14F-4D97-AF65-F5344CB8AC3E}">
        <p14:creationId xmlns:p14="http://schemas.microsoft.com/office/powerpoint/2010/main" val="40171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BA2A0-B1CB-4788-8B57-BA2C65ED0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19625"/>
            <a:ext cx="9905999" cy="4871576"/>
          </a:xfrm>
        </p:spPr>
        <p:txBody>
          <a:bodyPr>
            <a:normAutofit/>
          </a:bodyPr>
          <a:lstStyle/>
          <a:p>
            <a:r>
              <a:rPr lang="en-US" dirty="0" err="1"/>
              <a:t>KiCAD</a:t>
            </a:r>
            <a:r>
              <a:rPr lang="en-US" dirty="0"/>
              <a:t> (KEE-</a:t>
            </a:r>
            <a:r>
              <a:rPr lang="en-US" dirty="0" err="1"/>
              <a:t>kad</a:t>
            </a:r>
            <a:r>
              <a:rPr lang="en-US" dirty="0"/>
              <a:t>) 6 – electronic design automation (EDA) suite - </a:t>
            </a:r>
            <a:r>
              <a:rPr lang="en-US" dirty="0" err="1"/>
              <a:t>OpenSource</a:t>
            </a:r>
            <a:endParaRPr lang="en-US" dirty="0"/>
          </a:p>
          <a:p>
            <a:r>
              <a:rPr lang="en-US" dirty="0"/>
              <a:t>Schematic – How the Circuit works with its symbols</a:t>
            </a:r>
          </a:p>
          <a:p>
            <a:r>
              <a:rPr lang="en-US" dirty="0"/>
              <a:t>Symbol – </a:t>
            </a:r>
            <a:r>
              <a:rPr lang="en-US" b="0" i="0" dirty="0">
                <a:effectLst/>
              </a:rPr>
              <a:t>pictogram used to represent various </a:t>
            </a:r>
            <a:r>
              <a:rPr lang="en-US" b="1" i="0" dirty="0">
                <a:effectLst/>
              </a:rPr>
              <a:t>electrical</a:t>
            </a:r>
            <a:r>
              <a:rPr lang="en-US" b="0" i="0" dirty="0">
                <a:effectLst/>
              </a:rPr>
              <a:t> and </a:t>
            </a:r>
            <a:r>
              <a:rPr lang="en-US" b="1" i="0" dirty="0">
                <a:effectLst/>
              </a:rPr>
              <a:t>electronic</a:t>
            </a:r>
            <a:r>
              <a:rPr lang="en-US" b="0" i="0" dirty="0">
                <a:effectLst/>
              </a:rPr>
              <a:t> devices or functions, such as wires, batteries, resistors.</a:t>
            </a:r>
            <a:endParaRPr lang="en-US" dirty="0"/>
          </a:p>
          <a:p>
            <a:r>
              <a:rPr lang="en-US" dirty="0"/>
              <a:t>Footprint – "The area occupied or affected by something“</a:t>
            </a:r>
            <a:r>
              <a:rPr lang="en-US" sz="1000" dirty="0"/>
              <a:t>(1)</a:t>
            </a:r>
          </a:p>
          <a:p>
            <a:r>
              <a:rPr lang="en-US" dirty="0"/>
              <a:t>PCB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1C4C7-2D30-4AC9-AC6E-7C9B29E0CAA0}"/>
              </a:ext>
            </a:extLst>
          </p:cNvPr>
          <p:cNvSpPr txBox="1"/>
          <p:nvPr/>
        </p:nvSpPr>
        <p:spPr>
          <a:xfrm>
            <a:off x="1463040" y="6327648"/>
            <a:ext cx="5873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(1) – Oxford Dictionary</a:t>
            </a:r>
          </a:p>
        </p:txBody>
      </p:sp>
    </p:spTree>
    <p:extLst>
      <p:ext uri="{BB962C8B-B14F-4D97-AF65-F5344CB8AC3E}">
        <p14:creationId xmlns:p14="http://schemas.microsoft.com/office/powerpoint/2010/main" val="346102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Schematic Editor</a:t>
            </a:r>
          </a:p>
        </p:txBody>
      </p:sp>
    </p:spTree>
    <p:extLst>
      <p:ext uri="{BB962C8B-B14F-4D97-AF65-F5344CB8AC3E}">
        <p14:creationId xmlns:p14="http://schemas.microsoft.com/office/powerpoint/2010/main" val="215985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0095-C3E4-4B2A-AD04-313C2F21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783" y="0"/>
            <a:ext cx="5911096" cy="448281"/>
          </a:xfrm>
        </p:spPr>
        <p:txBody>
          <a:bodyPr>
            <a:normAutofit fontScale="90000"/>
          </a:bodyPr>
          <a:lstStyle/>
          <a:p>
            <a:r>
              <a:rPr lang="en-US" dirty="0"/>
              <a:t>Opening of Schematic Editor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0DD292-5463-A418-10CA-AD03C9E7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6" y="917992"/>
            <a:ext cx="11636748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7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0095-C3E4-4B2A-AD04-313C2F21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6" y="2803071"/>
            <a:ext cx="2820488" cy="448281"/>
          </a:xfrm>
        </p:spPr>
        <p:txBody>
          <a:bodyPr>
            <a:normAutofit fontScale="90000"/>
          </a:bodyPr>
          <a:lstStyle/>
          <a:p>
            <a:r>
              <a:rPr lang="en-US" dirty="0"/>
              <a:t>Layout of Schematic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0E135-2E09-1833-778B-39C355BE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126" y="366639"/>
            <a:ext cx="8754494" cy="638181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57903D0-2D9C-99C5-2238-9D176E316950}"/>
              </a:ext>
            </a:extLst>
          </p:cNvPr>
          <p:cNvSpPr/>
          <p:nvPr/>
        </p:nvSpPr>
        <p:spPr>
          <a:xfrm>
            <a:off x="10166771" y="1512893"/>
            <a:ext cx="1514982" cy="1179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74E9404-A1F5-8CE1-4A69-7600A936E316}"/>
              </a:ext>
            </a:extLst>
          </p:cNvPr>
          <p:cNvSpPr/>
          <p:nvPr/>
        </p:nvSpPr>
        <p:spPr>
          <a:xfrm rot="10800000">
            <a:off x="4762822" y="814920"/>
            <a:ext cx="1017203" cy="1395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6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infopath/2007/PartnerControls"/>
    <ds:schemaRef ds:uri="http://purl.org/dc/dcmitype/"/>
    <ds:schemaRef ds:uri="http://purl.org/dc/terms/"/>
    <ds:schemaRef ds:uri="71af3243-3dd4-4a8d-8c0d-dd76da1f02a5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262</TotalTime>
  <Words>365</Words>
  <Application>Microsoft Office PowerPoint</Application>
  <PresentationFormat>Widescreen</PresentationFormat>
  <Paragraphs>89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Aharoni</vt:lpstr>
      <vt:lpstr>Arial</vt:lpstr>
      <vt:lpstr>Calibri</vt:lpstr>
      <vt:lpstr>Tw Cen MT</vt:lpstr>
      <vt:lpstr>Circuit</vt:lpstr>
      <vt:lpstr>So you want to build a Badge!?!</vt:lpstr>
      <vt:lpstr>Agenda</vt:lpstr>
      <vt:lpstr>Who we are</vt:lpstr>
      <vt:lpstr>Who am I  Disclaimer</vt:lpstr>
      <vt:lpstr>Common Terms</vt:lpstr>
      <vt:lpstr>PowerPoint Presentation</vt:lpstr>
      <vt:lpstr>Schematic Editor</vt:lpstr>
      <vt:lpstr>Opening of Schematic Editor</vt:lpstr>
      <vt:lpstr>Layout of Schematic Editor</vt:lpstr>
      <vt:lpstr>Layout of Schematic Editor</vt:lpstr>
      <vt:lpstr>Layout of Schematic Editor</vt:lpstr>
      <vt:lpstr>Adding a Symbol</vt:lpstr>
      <vt:lpstr>Wires</vt:lpstr>
      <vt:lpstr>Footprints</vt:lpstr>
      <vt:lpstr>RUN ERC</vt:lpstr>
      <vt:lpstr>PBC Editor</vt:lpstr>
      <vt:lpstr>Layout of PCB Editor</vt:lpstr>
      <vt:lpstr>Layout of PCB Editor</vt:lpstr>
      <vt:lpstr>Adding Footprints from Schematic</vt:lpstr>
      <vt:lpstr>Placing footprints</vt:lpstr>
      <vt:lpstr>Traces</vt:lpstr>
      <vt:lpstr>RUN DRC</vt:lpstr>
      <vt:lpstr>Next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to Blinky</dc:title>
  <dc:creator>Kevin Bennett</dc:creator>
  <cp:lastModifiedBy>Kevin Bennett</cp:lastModifiedBy>
  <cp:revision>17</cp:revision>
  <dcterms:created xsi:type="dcterms:W3CDTF">2022-05-04T22:58:27Z</dcterms:created>
  <dcterms:modified xsi:type="dcterms:W3CDTF">2022-05-16T00:00:23Z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